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67" r:id="rId4"/>
    <p:sldId id="259" r:id="rId5"/>
    <p:sldId id="261" r:id="rId6"/>
    <p:sldId id="268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06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81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43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7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361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4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5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7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9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9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C5E339-E9F2-4EA3-966E-B021131BCEF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76A7CE-7CA8-4891-A2B1-ED69316C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22684"/>
            <a:ext cx="9601196" cy="1263315"/>
          </a:xfrm>
        </p:spPr>
        <p:txBody>
          <a:bodyPr>
            <a:normAutofit/>
          </a:bodyPr>
          <a:lstStyle/>
          <a:p>
            <a:r>
              <a:rPr lang="en-US" sz="3100" b="1" dirty="0"/>
              <a:t>TEORI - TEORI SOSIAL DARI MASA KE MASA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Dosen</a:t>
            </a:r>
            <a:r>
              <a:rPr lang="en-US" b="1" dirty="0"/>
              <a:t> </a:t>
            </a:r>
            <a:r>
              <a:rPr lang="en-US" b="1" dirty="0" err="1"/>
              <a:t>Pengampu</a:t>
            </a:r>
            <a:r>
              <a:rPr lang="en-US" b="1" dirty="0"/>
              <a:t> : Dr. </a:t>
            </a:r>
            <a:r>
              <a:rPr lang="en-US" b="1" dirty="0" err="1"/>
              <a:t>Syafruddin</a:t>
            </a:r>
            <a:r>
              <a:rPr lang="en-US" b="1" dirty="0"/>
              <a:t> </a:t>
            </a:r>
            <a:r>
              <a:rPr lang="en-US" b="1" dirty="0" err="1"/>
              <a:t>Ritonga</a:t>
            </a:r>
            <a:r>
              <a:rPr lang="en-US" b="1" dirty="0"/>
              <a:t>, M. AP</a:t>
            </a:r>
            <a:endParaRPr lang="en-US" dirty="0"/>
          </a:p>
          <a:p>
            <a:pPr marL="0" indent="0" algn="ctr">
              <a:buNone/>
            </a:pPr>
            <a:r>
              <a:rPr lang="en-US" b="1" dirty="0" err="1" smtClean="0"/>
              <a:t>Disusun</a:t>
            </a:r>
            <a:r>
              <a:rPr lang="en-US" b="1" dirty="0" smtClean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</a:p>
          <a:p>
            <a:pPr marL="0" indent="0" algn="ctr">
              <a:buNone/>
            </a:pPr>
            <a:r>
              <a:rPr lang="en-US" b="1" dirty="0" err="1" smtClean="0"/>
              <a:t>Kelompok</a:t>
            </a:r>
            <a:r>
              <a:rPr lang="en-US" b="1" dirty="0" smtClean="0"/>
              <a:t> 13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Alinda</a:t>
            </a:r>
            <a:r>
              <a:rPr lang="en-US" b="1" dirty="0"/>
              <a:t> </a:t>
            </a:r>
            <a:r>
              <a:rPr lang="en-US" b="1" dirty="0" err="1"/>
              <a:t>Adelia</a:t>
            </a:r>
            <a:r>
              <a:rPr lang="en-US" b="1" dirty="0"/>
              <a:t> </a:t>
            </a:r>
            <a:r>
              <a:rPr lang="en-US" b="1" dirty="0" err="1"/>
              <a:t>Ginting</a:t>
            </a:r>
            <a:r>
              <a:rPr lang="en-US" b="1" dirty="0"/>
              <a:t> (228530098)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 smtClean="0"/>
              <a:t>Rezza</a:t>
            </a:r>
            <a:r>
              <a:rPr lang="en-US" b="1" dirty="0" smtClean="0"/>
              <a:t> </a:t>
            </a:r>
            <a:r>
              <a:rPr lang="en-US" b="1" dirty="0"/>
              <a:t>Surya (228530125)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5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KASIH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337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010652"/>
            <a:ext cx="9601196" cy="500959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semenjak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yunani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ahli-ahli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Dari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memunculkan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teori-teori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mendominasi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rujukan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teori-teori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ilmuwan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mendominasi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merepresentasikan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2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948266"/>
            <a:ext cx="9601196" cy="49614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Revolusi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merepresentasikan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mengakibatkan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mengarah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melegitimasi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akumulasi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mengkontruksi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diciptakan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kelas-kelas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revolusi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Adam Smith, Jeremy Bentham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 Weber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teori-teori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liberal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melegitimasi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kelas-kelas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dilepaskan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kemunculan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teori-teori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tersebut.Meskipun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ilmuwan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kelas-kelas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006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912171"/>
            <a:ext cx="9601196" cy="5033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memunculkan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ilmuwan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menyaksikan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Keprihatinan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akhirnya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memunculkan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pengkritik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perspektif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ilmuwan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teori-teori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di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kembangkan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Karl Marx.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Marxisme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Richard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Elaine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Hartwick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(2009)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tulisan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mengkaji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kacamata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teori-teorinya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keberadaan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antitesis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mendominasi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peradaban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65405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b="1" dirty="0" smtClean="0"/>
              <a:t>B. </a:t>
            </a:r>
            <a:r>
              <a:rPr lang="en-US" sz="3100" b="1" dirty="0" err="1" smtClean="0"/>
              <a:t>Perkembangan</a:t>
            </a:r>
            <a:r>
              <a:rPr lang="en-US" sz="3100" b="1" dirty="0" smtClean="0"/>
              <a:t> </a:t>
            </a:r>
            <a:r>
              <a:rPr lang="en-US" sz="3100" b="1" dirty="0" err="1"/>
              <a:t>dalam</a:t>
            </a:r>
            <a:r>
              <a:rPr lang="en-US" sz="3100" b="1" dirty="0"/>
              <a:t> </a:t>
            </a:r>
            <a:r>
              <a:rPr lang="en-US" sz="3100" b="1" dirty="0" err="1"/>
              <a:t>Sejarah</a:t>
            </a:r>
            <a:r>
              <a:rPr lang="en-US" sz="3100" b="1" dirty="0"/>
              <a:t> </a:t>
            </a:r>
            <a:r>
              <a:rPr lang="en-US" sz="3100" b="1" dirty="0" err="1"/>
              <a:t>Teori</a:t>
            </a:r>
            <a:r>
              <a:rPr lang="en-US" sz="3100" b="1" dirty="0"/>
              <a:t> </a:t>
            </a:r>
            <a:r>
              <a:rPr lang="en-US" sz="3100" b="1" dirty="0" err="1"/>
              <a:t>Sosial</a:t>
            </a:r>
            <a:r>
              <a:rPr lang="en-US" sz="3100" b="1" dirty="0"/>
              <a:t> di Indonesia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1239253"/>
            <a:ext cx="9698415" cy="4631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Kolonial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Domein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domein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agraria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diprodusksi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melegetimasi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kekusaan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kolonial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teruatama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mengontrol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tanah-tanah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jajahan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dikenalkan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Gubernur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Jendaral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Belanda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Thomas Stanford Raffles. 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5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770021"/>
            <a:ext cx="9542006" cy="510042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Dualisme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dualisme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Boeke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cara-cara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terbelakang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mengarahkan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kolonial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kolonial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idealisme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ide- ide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0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926432"/>
            <a:ext cx="9758573" cy="49440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Kemerdekaan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kemerdekaan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santri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priayi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abangan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Oder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1966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berakhir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1998,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pergeseran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teori-teori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berorientasi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Serikat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modernisasi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2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42211"/>
            <a:ext cx="9601196" cy="503365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4.Orde </a:t>
            </a:r>
            <a:r>
              <a:rPr lang="en-US" dirty="0" err="1"/>
              <a:t>Baru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/>
              <a:t>Rezime</a:t>
            </a:r>
            <a:r>
              <a:rPr lang="en-US" dirty="0"/>
              <a:t> </a:t>
            </a:r>
            <a:r>
              <a:rPr lang="en-US" dirty="0" err="1"/>
              <a:t>Orde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1998, </a:t>
            </a:r>
            <a:r>
              <a:rPr lang="en-US" dirty="0" err="1"/>
              <a:t>munculnya</a:t>
            </a:r>
            <a:r>
              <a:rPr lang="en-US" dirty="0"/>
              <a:t> era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era </a:t>
            </a:r>
            <a:r>
              <a:rPr lang="en-US" dirty="0" err="1"/>
              <a:t>Reformasi</a:t>
            </a:r>
            <a:r>
              <a:rPr lang="en-US" dirty="0"/>
              <a:t>.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lahirnya</a:t>
            </a:r>
            <a:r>
              <a:rPr lang="en-US" dirty="0"/>
              <a:t> era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diekspresikan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di Indonesia. </a:t>
            </a:r>
            <a:r>
              <a:rPr lang="en-US" dirty="0" err="1"/>
              <a:t>Dalam</a:t>
            </a:r>
            <a:r>
              <a:rPr lang="en-US" dirty="0"/>
              <a:t> era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buku-buku</a:t>
            </a:r>
            <a:r>
              <a:rPr lang="en-US" dirty="0"/>
              <a:t> yang </a:t>
            </a:r>
            <a:r>
              <a:rPr lang="en-US" dirty="0" err="1"/>
              <a:t>bercorak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dipublikasi</a:t>
            </a:r>
            <a:r>
              <a:rPr lang="en-US" dirty="0"/>
              <a:t> </a:t>
            </a:r>
            <a:r>
              <a:rPr lang="en-US" dirty="0" err="1"/>
              <a:t>menghiasai</a:t>
            </a:r>
            <a:r>
              <a:rPr lang="en-US" dirty="0"/>
              <a:t> </a:t>
            </a:r>
            <a:r>
              <a:rPr lang="en-US" dirty="0" err="1"/>
              <a:t>toko-toko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.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buku-buku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Tan </a:t>
            </a:r>
            <a:r>
              <a:rPr lang="en-US" dirty="0" err="1"/>
              <a:t>Malaka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Dr. </a:t>
            </a:r>
            <a:r>
              <a:rPr lang="en-US" dirty="0" err="1"/>
              <a:t>Nasiwan</a:t>
            </a:r>
            <a:r>
              <a:rPr lang="en-US" dirty="0"/>
              <a:t>, </a:t>
            </a:r>
            <a:r>
              <a:rPr lang="en-US" dirty="0" err="1"/>
              <a:t>M.Si</a:t>
            </a:r>
            <a:r>
              <a:rPr lang="en-US" dirty="0"/>
              <a:t>., </a:t>
            </a:r>
            <a:r>
              <a:rPr lang="en-US" dirty="0" err="1"/>
              <a:t>Yuyun</a:t>
            </a:r>
            <a:r>
              <a:rPr lang="en-US" dirty="0"/>
              <a:t> Sri </a:t>
            </a:r>
            <a:r>
              <a:rPr lang="en-US" dirty="0" err="1"/>
              <a:t>Wahyuni</a:t>
            </a:r>
            <a:r>
              <a:rPr lang="en-US" dirty="0"/>
              <a:t>, M.A., M.A. </a:t>
            </a:r>
            <a:r>
              <a:rPr lang="en-US" dirty="0" err="1"/>
              <a:t>menyebut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Madelog</a:t>
            </a:r>
            <a:r>
              <a:rPr lang="en-US" dirty="0"/>
              <a:t>, </a:t>
            </a:r>
            <a:r>
              <a:rPr lang="en-US" dirty="0" err="1"/>
              <a:t>Gerpolek</a:t>
            </a:r>
            <a:r>
              <a:rPr lang="en-US" dirty="0"/>
              <a:t>,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Buruh</a:t>
            </a:r>
            <a:r>
              <a:rPr lang="en-US" dirty="0"/>
              <a:t>, </a:t>
            </a:r>
            <a:r>
              <a:rPr lang="en-US" dirty="0" err="1"/>
              <a:t>Merdeka</a:t>
            </a:r>
            <a:r>
              <a:rPr lang="en-US" dirty="0"/>
              <a:t> 100 </a:t>
            </a:r>
            <a:r>
              <a:rPr lang="en-US" dirty="0" err="1"/>
              <a:t>persen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2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err="1" smtClean="0"/>
              <a:t>C.Perkembangan</a:t>
            </a:r>
            <a:r>
              <a:rPr lang="en-US" b="1" dirty="0" smtClean="0"/>
              <a:t> </a:t>
            </a:r>
            <a:r>
              <a:rPr lang="en-US" b="1" dirty="0" err="1"/>
              <a:t>Mazhab</a:t>
            </a:r>
            <a:r>
              <a:rPr lang="en-US" b="1" dirty="0"/>
              <a:t> </a:t>
            </a:r>
            <a:r>
              <a:rPr lang="en-US" b="1" dirty="0" err="1"/>
              <a:t>Sosiologi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40910"/>
            <a:ext cx="9601196" cy="423495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/>
              <a:t>Industri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Tokohnya</a:t>
            </a:r>
            <a:r>
              <a:rPr lang="en-US" dirty="0"/>
              <a:t> : Emile Durkheim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Talcot</a:t>
            </a:r>
            <a:r>
              <a:rPr lang="en-US" dirty="0"/>
              <a:t> Parson</a:t>
            </a:r>
          </a:p>
          <a:p>
            <a:pPr marL="0" lv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Kapitalisme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Tokohnya</a:t>
            </a:r>
            <a:r>
              <a:rPr lang="en-US" dirty="0"/>
              <a:t>: Karl Marx, Max Weber, Emile </a:t>
            </a:r>
            <a:r>
              <a:rPr lang="en-US" dirty="0" err="1"/>
              <a:t>Durkhiem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Georg </a:t>
            </a:r>
            <a:r>
              <a:rPr lang="en-US" dirty="0" err="1"/>
              <a:t>Simmel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Urbanisasi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Tokohnya</a:t>
            </a:r>
            <a:r>
              <a:rPr lang="en-US" dirty="0"/>
              <a:t> : Max Weber </a:t>
            </a:r>
            <a:r>
              <a:rPr lang="en-US" dirty="0" err="1"/>
              <a:t>dan</a:t>
            </a:r>
            <a:r>
              <a:rPr lang="en-US" dirty="0"/>
              <a:t> Georg </a:t>
            </a:r>
            <a:r>
              <a:rPr lang="en-US" dirty="0" err="1"/>
              <a:t>Simmel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4. Agama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Tokohnya</a:t>
            </a:r>
            <a:r>
              <a:rPr lang="en-US" dirty="0"/>
              <a:t> : Emile </a:t>
            </a:r>
            <a:r>
              <a:rPr lang="en-US" dirty="0" err="1"/>
              <a:t>Durkhiem</a:t>
            </a:r>
            <a:r>
              <a:rPr lang="en-US" dirty="0"/>
              <a:t>, </a:t>
            </a:r>
            <a:r>
              <a:rPr lang="en-US" dirty="0" err="1"/>
              <a:t>Talcot</a:t>
            </a:r>
            <a:r>
              <a:rPr lang="en-US" dirty="0"/>
              <a:t> Parson, Max Weber </a:t>
            </a:r>
            <a:r>
              <a:rPr lang="en-US" dirty="0" err="1"/>
              <a:t>dan</a:t>
            </a:r>
            <a:r>
              <a:rPr lang="en-US" dirty="0"/>
              <a:t> Karl Marx</a:t>
            </a:r>
          </a:p>
          <a:p>
            <a:pPr marL="0" lvl="0" indent="0">
              <a:buNone/>
            </a:pPr>
            <a:r>
              <a:rPr lang="en-US" dirty="0" smtClean="0"/>
              <a:t>5.Ilmu </a:t>
            </a:r>
            <a:r>
              <a:rPr lang="en-US" dirty="0" err="1" smtClean="0"/>
              <a:t>Pengetahuan</a:t>
            </a:r>
            <a:endParaRPr lang="en-US" dirty="0"/>
          </a:p>
          <a:p>
            <a:pPr marL="0" lvl="0" indent="0">
              <a:buNone/>
            </a:pPr>
            <a:r>
              <a:rPr lang="en-US" dirty="0" err="1" smtClean="0"/>
              <a:t>Tokohnya</a:t>
            </a:r>
            <a:r>
              <a:rPr lang="en-US" dirty="0" smtClean="0"/>
              <a:t> </a:t>
            </a:r>
            <a:r>
              <a:rPr lang="en-US" dirty="0"/>
              <a:t>: Emile </a:t>
            </a:r>
            <a:r>
              <a:rPr lang="en-US" dirty="0" err="1"/>
              <a:t>Durkhiem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Herbert Spencer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56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805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Garamond</vt:lpstr>
      <vt:lpstr>Times New Roman</vt:lpstr>
      <vt:lpstr>Wingdings</vt:lpstr>
      <vt:lpstr>Organic</vt:lpstr>
      <vt:lpstr>TEORI - TEORI SOSIAL DARI MASA KE MASA </vt:lpstr>
      <vt:lpstr>PowerPoint Presentation</vt:lpstr>
      <vt:lpstr>PowerPoint Presentation</vt:lpstr>
      <vt:lpstr>PowerPoint Presentation</vt:lpstr>
      <vt:lpstr>B. Perkembangan dalam Sejarah Teori Sosial di Indonesia </vt:lpstr>
      <vt:lpstr>PowerPoint Presentation</vt:lpstr>
      <vt:lpstr>PowerPoint Presentation</vt:lpstr>
      <vt:lpstr>PowerPoint Presentation</vt:lpstr>
      <vt:lpstr>C.Perkembangan Mazhab Sosiologi </vt:lpstr>
      <vt:lpstr>TERIMA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- TEORI SOSIAL DARI MASA KE MASA</dc:title>
  <dc:creator>PC Notebook</dc:creator>
  <cp:lastModifiedBy>PC Notebook</cp:lastModifiedBy>
  <cp:revision>10</cp:revision>
  <dcterms:created xsi:type="dcterms:W3CDTF">2022-12-14T16:16:28Z</dcterms:created>
  <dcterms:modified xsi:type="dcterms:W3CDTF">2022-12-14T17:22:23Z</dcterms:modified>
</cp:coreProperties>
</file>