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autoCompressPictures="0">
  <p:sldMasterIdLst>
    <p:sldMasterId id="2147483657" r:id="rId1"/>
  </p:sldMasterIdLst>
  <p:notesMasterIdLst>
    <p:notesMasterId r:id="rId20"/>
  </p:notesMasterIdLst>
  <p:sldIdLst>
    <p:sldId id="256" r:id="rId2"/>
    <p:sldId id="257" r:id="rId3"/>
    <p:sldId id="260" r:id="rId4"/>
    <p:sldId id="295" r:id="rId5"/>
    <p:sldId id="259" r:id="rId6"/>
    <p:sldId id="261" r:id="rId7"/>
    <p:sldId id="296" r:id="rId8"/>
    <p:sldId id="297" r:id="rId9"/>
    <p:sldId id="298" r:id="rId10"/>
    <p:sldId id="299" r:id="rId11"/>
    <p:sldId id="262" r:id="rId12"/>
    <p:sldId id="302" r:id="rId13"/>
    <p:sldId id="301" r:id="rId14"/>
    <p:sldId id="300" r:id="rId15"/>
    <p:sldId id="303" r:id="rId16"/>
    <p:sldId id="304" r:id="rId17"/>
    <p:sldId id="263" r:id="rId18"/>
    <p:sldId id="305" r:id="rId19"/>
  </p:sldIdLst>
  <p:sldSz cx="9144000" cy="5143500" type="screen16x9"/>
  <p:notesSz cx="6858000" cy="9144000"/>
  <p:embeddedFontLst>
    <p:embeddedFont>
      <p:font typeface="Cooper Black" panose="0208090404030B020404" pitchFamily="18" charset="77"/>
      <p:bold r:id="rId21"/>
    </p:embeddedFont>
    <p:embeddedFont>
      <p:font typeface="Cousine" panose="02070409020205020404" pitchFamily="49"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C55EEA4-988B-492D-99E5-9B07CBB69424}">
  <a:tblStyle styleId="{FC55EEA4-988B-492D-99E5-9B07CBB69424}"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7216E642-95D0-4B56-8B43-F84085D11474}"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697"/>
  </p:normalViewPr>
  <p:slideViewPr>
    <p:cSldViewPr snapToGrid="0" snapToObjects="1">
      <p:cViewPr varScale="1">
        <p:scale>
          <a:sx n="113" d="100"/>
          <a:sy n="113" d="100"/>
        </p:scale>
        <p:origin x="135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914400" y="2980864"/>
            <a:ext cx="7212600" cy="11598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4800" b="1"/>
            </a:lvl1pPr>
            <a:lvl2pPr lvl="1">
              <a:spcBef>
                <a:spcPts val="0"/>
              </a:spcBef>
              <a:spcAft>
                <a:spcPts val="0"/>
              </a:spcAft>
              <a:buSzPts val="4800"/>
              <a:buNone/>
              <a:defRPr sz="4800" b="1"/>
            </a:lvl2pPr>
            <a:lvl3pPr lvl="2">
              <a:spcBef>
                <a:spcPts val="0"/>
              </a:spcBef>
              <a:spcAft>
                <a:spcPts val="0"/>
              </a:spcAft>
              <a:buSzPts val="4800"/>
              <a:buNone/>
              <a:defRPr sz="4800" b="1"/>
            </a:lvl3pPr>
            <a:lvl4pPr lvl="3">
              <a:spcBef>
                <a:spcPts val="0"/>
              </a:spcBef>
              <a:spcAft>
                <a:spcPts val="0"/>
              </a:spcAft>
              <a:buSzPts val="4800"/>
              <a:buNone/>
              <a:defRPr sz="4800" b="1"/>
            </a:lvl4pPr>
            <a:lvl5pPr lvl="4">
              <a:spcBef>
                <a:spcPts val="0"/>
              </a:spcBef>
              <a:spcAft>
                <a:spcPts val="0"/>
              </a:spcAft>
              <a:buSzPts val="4800"/>
              <a:buNone/>
              <a:defRPr sz="4800" b="1"/>
            </a:lvl5pPr>
            <a:lvl6pPr lvl="5">
              <a:spcBef>
                <a:spcPts val="0"/>
              </a:spcBef>
              <a:spcAft>
                <a:spcPts val="0"/>
              </a:spcAft>
              <a:buSzPts val="4800"/>
              <a:buNone/>
              <a:defRPr sz="4800" b="1"/>
            </a:lvl6pPr>
            <a:lvl7pPr lvl="6">
              <a:spcBef>
                <a:spcPts val="0"/>
              </a:spcBef>
              <a:spcAft>
                <a:spcPts val="0"/>
              </a:spcAft>
              <a:buSzPts val="4800"/>
              <a:buNone/>
              <a:defRPr sz="4800" b="1"/>
            </a:lvl7pPr>
            <a:lvl8pPr lvl="7">
              <a:spcBef>
                <a:spcPts val="0"/>
              </a:spcBef>
              <a:spcAft>
                <a:spcPts val="0"/>
              </a:spcAft>
              <a:buSzPts val="4800"/>
              <a:buNone/>
              <a:defRPr sz="4800" b="1"/>
            </a:lvl8pPr>
            <a:lvl9pPr lvl="8">
              <a:spcBef>
                <a:spcPts val="0"/>
              </a:spcBef>
              <a:spcAft>
                <a:spcPts val="0"/>
              </a:spcAft>
              <a:buSzPts val="4800"/>
              <a:buNone/>
              <a:defRPr sz="4800" b="1"/>
            </a:lvl9pPr>
          </a:lstStyle>
          <a:p>
            <a:endParaRPr/>
          </a:p>
        </p:txBody>
      </p:sp>
      <p:sp>
        <p:nvSpPr>
          <p:cNvPr id="13" name="Google Shape;13;p2"/>
          <p:cNvSpPr/>
          <p:nvPr/>
        </p:nvSpPr>
        <p:spPr>
          <a:xfrm rot="5400000">
            <a:off x="4527177" y="744699"/>
            <a:ext cx="92588" cy="7106862"/>
          </a:xfrm>
          <a:custGeom>
            <a:avLst/>
            <a:gdLst/>
            <a:ahLst/>
            <a:cxnLst/>
            <a:rect l="l" t="t" r="r" b="b"/>
            <a:pathLst>
              <a:path w="4938" h="91029" extrusionOk="0">
                <a:moveTo>
                  <a:pt x="0" y="0"/>
                </a:moveTo>
                <a:lnTo>
                  <a:pt x="4938" y="0"/>
                </a:lnTo>
                <a:lnTo>
                  <a:pt x="4938" y="91029"/>
                </a:lnTo>
                <a:lnTo>
                  <a:pt x="0" y="91029"/>
                </a:lnTo>
              </a:path>
            </a:pathLst>
          </a:custGeom>
          <a:noFill/>
          <a:ln w="9525" cap="flat" cmpd="sng">
            <a:solidFill>
              <a:srgbClr val="FFFFFF"/>
            </a:solidFill>
            <a:prstDash val="solid"/>
            <a:miter lim="8000"/>
            <a:headEnd type="none" w="med" len="med"/>
            <a:tailEnd type="none" w="med" len="med"/>
          </a:ln>
        </p:spPr>
      </p:sp>
      <p:sp>
        <p:nvSpPr>
          <p:cNvPr id="14" name="Google Shape;14;p2"/>
          <p:cNvSpPr/>
          <p:nvPr/>
        </p:nvSpPr>
        <p:spPr>
          <a:xfrm rot="10800000">
            <a:off x="660998" y="3645100"/>
            <a:ext cx="1080000" cy="995100"/>
          </a:xfrm>
          <a:prstGeom prst="arc">
            <a:avLst>
              <a:gd name="adj1" fmla="val 16200000"/>
              <a:gd name="adj2" fmla="val 0"/>
            </a:avLst>
          </a:prstGeom>
          <a:noFill/>
          <a:ln w="9525" cap="flat" cmpd="sng">
            <a:solidFill>
              <a:srgbClr val="FFFFFF"/>
            </a:solidFill>
            <a:prstDash val="dash"/>
            <a:round/>
            <a:headEnd type="triangle" w="sm" len="sm"/>
            <a:tailEnd type="triangl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5" name="Google Shape;15;p2"/>
          <p:cNvCxnSpPr/>
          <p:nvPr/>
        </p:nvCxnSpPr>
        <p:spPr>
          <a:xfrm>
            <a:off x="8296743" y="2299856"/>
            <a:ext cx="0" cy="2075100"/>
          </a:xfrm>
          <a:prstGeom prst="straightConnector1">
            <a:avLst/>
          </a:prstGeom>
          <a:noFill/>
          <a:ln w="9525" cap="flat" cmpd="sng">
            <a:solidFill>
              <a:srgbClr val="FFFFFF"/>
            </a:solidFill>
            <a:prstDash val="solid"/>
            <a:round/>
            <a:headEnd type="triangle" w="sm" len="sm"/>
            <a:tailEnd type="triangle" w="sm" len="sm"/>
          </a:ln>
        </p:spPr>
      </p:cxnSp>
      <p:sp>
        <p:nvSpPr>
          <p:cNvPr id="16" name="Google Shape;16;p2"/>
          <p:cNvSpPr/>
          <p:nvPr/>
        </p:nvSpPr>
        <p:spPr>
          <a:xfrm rot="-5400000">
            <a:off x="4525702" y="-1293868"/>
            <a:ext cx="92588" cy="7106862"/>
          </a:xfrm>
          <a:custGeom>
            <a:avLst/>
            <a:gdLst/>
            <a:ahLst/>
            <a:cxnLst/>
            <a:rect l="l" t="t" r="r" b="b"/>
            <a:pathLst>
              <a:path w="4938" h="91029" extrusionOk="0">
                <a:moveTo>
                  <a:pt x="0" y="0"/>
                </a:moveTo>
                <a:lnTo>
                  <a:pt x="4938" y="0"/>
                </a:lnTo>
                <a:lnTo>
                  <a:pt x="4938" y="91029"/>
                </a:lnTo>
                <a:lnTo>
                  <a:pt x="0" y="91029"/>
                </a:lnTo>
              </a:path>
            </a:pathLst>
          </a:custGeom>
          <a:noFill/>
          <a:ln w="9525" cap="flat" cmpd="sng">
            <a:solidFill>
              <a:srgbClr val="FFFFFF"/>
            </a:solidFill>
            <a:prstDash val="dashDot"/>
            <a:miter lim="8000"/>
            <a:headEnd type="none" w="med" len="med"/>
            <a:tailEnd type="none" w="med" len="med"/>
          </a:ln>
        </p:spPr>
      </p:sp>
      <p:sp>
        <p:nvSpPr>
          <p:cNvPr id="17" name="Google Shape;17;p2"/>
          <p:cNvSpPr/>
          <p:nvPr/>
        </p:nvSpPr>
        <p:spPr>
          <a:xfrm>
            <a:off x="7216304" y="1888685"/>
            <a:ext cx="1395000" cy="1285500"/>
          </a:xfrm>
          <a:prstGeom prst="arc">
            <a:avLst>
              <a:gd name="adj1" fmla="val 16200000"/>
              <a:gd name="adj2" fmla="val 0"/>
            </a:avLst>
          </a:prstGeom>
          <a:noFill/>
          <a:ln w="9525" cap="flat" cmpd="sng">
            <a:solidFill>
              <a:srgbClr val="FFFFFF"/>
            </a:solidFill>
            <a:prstDash val="dash"/>
            <a:round/>
            <a:headEnd type="triangle" w="sm" len="sm"/>
            <a:tailEnd type="triangl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8"/>
        <p:cNvGrpSpPr/>
        <p:nvPr/>
      </p:nvGrpSpPr>
      <p:grpSpPr>
        <a:xfrm>
          <a:off x="0" y="0"/>
          <a:ext cx="0" cy="0"/>
          <a:chOff x="0" y="0"/>
          <a:chExt cx="0" cy="0"/>
        </a:xfrm>
      </p:grpSpPr>
      <p:sp>
        <p:nvSpPr>
          <p:cNvPr id="19" name="Google Shape;19;p3"/>
          <p:cNvSpPr/>
          <p:nvPr/>
        </p:nvSpPr>
        <p:spPr>
          <a:xfrm rot="5400000">
            <a:off x="4527177" y="-550510"/>
            <a:ext cx="92588" cy="7106862"/>
          </a:xfrm>
          <a:custGeom>
            <a:avLst/>
            <a:gdLst/>
            <a:ahLst/>
            <a:cxnLst/>
            <a:rect l="l" t="t" r="r" b="b"/>
            <a:pathLst>
              <a:path w="4938" h="91029" extrusionOk="0">
                <a:moveTo>
                  <a:pt x="0" y="0"/>
                </a:moveTo>
                <a:lnTo>
                  <a:pt x="4938" y="0"/>
                </a:lnTo>
                <a:lnTo>
                  <a:pt x="4938" y="91029"/>
                </a:lnTo>
                <a:lnTo>
                  <a:pt x="0" y="91029"/>
                </a:lnTo>
              </a:path>
            </a:pathLst>
          </a:custGeom>
          <a:noFill/>
          <a:ln w="9525" cap="flat" cmpd="sng">
            <a:solidFill>
              <a:srgbClr val="FFFFFF"/>
            </a:solidFill>
            <a:prstDash val="solid"/>
            <a:miter lim="8000"/>
            <a:headEnd type="none" w="med" len="med"/>
            <a:tailEnd type="none" w="med" len="med"/>
          </a:ln>
        </p:spPr>
      </p:sp>
      <p:sp>
        <p:nvSpPr>
          <p:cNvPr id="20" name="Google Shape;20;p3"/>
          <p:cNvSpPr/>
          <p:nvPr/>
        </p:nvSpPr>
        <p:spPr>
          <a:xfrm rot="-5400000">
            <a:off x="695075" y="986571"/>
            <a:ext cx="995100" cy="1066200"/>
          </a:xfrm>
          <a:prstGeom prst="arc">
            <a:avLst>
              <a:gd name="adj1" fmla="val 16200000"/>
              <a:gd name="adj2" fmla="val 0"/>
            </a:avLst>
          </a:prstGeom>
          <a:noFill/>
          <a:ln w="9525" cap="flat" cmpd="sng">
            <a:solidFill>
              <a:srgbClr val="FFFFFF"/>
            </a:solidFill>
            <a:prstDash val="dash"/>
            <a:round/>
            <a:headEnd type="triangle" w="sm" len="sm"/>
            <a:tailEnd type="triangl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1" name="Google Shape;21;p3"/>
          <p:cNvCxnSpPr/>
          <p:nvPr/>
        </p:nvCxnSpPr>
        <p:spPr>
          <a:xfrm>
            <a:off x="8365300" y="1345300"/>
            <a:ext cx="0" cy="1696800"/>
          </a:xfrm>
          <a:prstGeom prst="straightConnector1">
            <a:avLst/>
          </a:prstGeom>
          <a:noFill/>
          <a:ln w="9525" cap="flat" cmpd="sng">
            <a:solidFill>
              <a:srgbClr val="FFFFFF"/>
            </a:solidFill>
            <a:prstDash val="solid"/>
            <a:round/>
            <a:headEnd type="triangle" w="sm" len="sm"/>
            <a:tailEnd type="triangle" w="sm" len="sm"/>
          </a:ln>
        </p:spPr>
      </p:cxnSp>
      <p:sp>
        <p:nvSpPr>
          <p:cNvPr id="22" name="Google Shape;22;p3"/>
          <p:cNvSpPr/>
          <p:nvPr/>
        </p:nvSpPr>
        <p:spPr>
          <a:xfrm rot="-5400000">
            <a:off x="4525702" y="-2134011"/>
            <a:ext cx="92588" cy="7106862"/>
          </a:xfrm>
          <a:custGeom>
            <a:avLst/>
            <a:gdLst/>
            <a:ahLst/>
            <a:cxnLst/>
            <a:rect l="l" t="t" r="r" b="b"/>
            <a:pathLst>
              <a:path w="4938" h="91029" extrusionOk="0">
                <a:moveTo>
                  <a:pt x="0" y="0"/>
                </a:moveTo>
                <a:lnTo>
                  <a:pt x="4938" y="0"/>
                </a:lnTo>
                <a:lnTo>
                  <a:pt x="4938" y="91029"/>
                </a:lnTo>
                <a:lnTo>
                  <a:pt x="0" y="91029"/>
                </a:lnTo>
              </a:path>
            </a:pathLst>
          </a:custGeom>
          <a:noFill/>
          <a:ln w="9525" cap="flat" cmpd="sng">
            <a:solidFill>
              <a:srgbClr val="FFFFFF"/>
            </a:solidFill>
            <a:prstDash val="dashDot"/>
            <a:miter lim="8000"/>
            <a:headEnd type="none" w="med" len="med"/>
            <a:tailEnd type="none" w="med" len="med"/>
          </a:ln>
        </p:spPr>
      </p:sp>
      <p:sp>
        <p:nvSpPr>
          <p:cNvPr id="23" name="Google Shape;23;p3"/>
          <p:cNvSpPr/>
          <p:nvPr/>
        </p:nvSpPr>
        <p:spPr>
          <a:xfrm rot="5400000">
            <a:off x="7048175" y="2866905"/>
            <a:ext cx="1285500" cy="1377300"/>
          </a:xfrm>
          <a:prstGeom prst="arc">
            <a:avLst>
              <a:gd name="adj1" fmla="val 16200000"/>
              <a:gd name="adj2" fmla="val 0"/>
            </a:avLst>
          </a:prstGeom>
          <a:noFill/>
          <a:ln w="9525" cap="flat" cmpd="sng">
            <a:solidFill>
              <a:srgbClr val="FFFFFF"/>
            </a:solidFill>
            <a:prstDash val="dash"/>
            <a:round/>
            <a:headEnd type="triangle" w="sm" len="sm"/>
            <a:tailEnd type="triangl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txBox="1">
            <a:spLocks noGrp="1"/>
          </p:cNvSpPr>
          <p:nvPr>
            <p:ph type="ctrTitle"/>
          </p:nvPr>
        </p:nvSpPr>
        <p:spPr>
          <a:xfrm>
            <a:off x="921200" y="1509206"/>
            <a:ext cx="7205700" cy="11598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3600" b="1"/>
            </a:lvl1pPr>
            <a:lvl2pPr lvl="1" rtl="0">
              <a:spcBef>
                <a:spcPts val="0"/>
              </a:spcBef>
              <a:spcAft>
                <a:spcPts val="0"/>
              </a:spcAft>
              <a:buSzPts val="3600"/>
              <a:buNone/>
              <a:defRPr sz="3600" b="1"/>
            </a:lvl2pPr>
            <a:lvl3pPr lvl="2" rtl="0">
              <a:spcBef>
                <a:spcPts val="0"/>
              </a:spcBef>
              <a:spcAft>
                <a:spcPts val="0"/>
              </a:spcAft>
              <a:buSzPts val="3600"/>
              <a:buNone/>
              <a:defRPr sz="3600" b="1"/>
            </a:lvl3pPr>
            <a:lvl4pPr lvl="3" rtl="0">
              <a:spcBef>
                <a:spcPts val="0"/>
              </a:spcBef>
              <a:spcAft>
                <a:spcPts val="0"/>
              </a:spcAft>
              <a:buSzPts val="3600"/>
              <a:buNone/>
              <a:defRPr sz="3600" b="1"/>
            </a:lvl4pPr>
            <a:lvl5pPr lvl="4" rtl="0">
              <a:spcBef>
                <a:spcPts val="0"/>
              </a:spcBef>
              <a:spcAft>
                <a:spcPts val="0"/>
              </a:spcAft>
              <a:buSzPts val="3600"/>
              <a:buNone/>
              <a:defRPr sz="3600" b="1"/>
            </a:lvl5pPr>
            <a:lvl6pPr lvl="5" rtl="0">
              <a:spcBef>
                <a:spcPts val="0"/>
              </a:spcBef>
              <a:spcAft>
                <a:spcPts val="0"/>
              </a:spcAft>
              <a:buSzPts val="3600"/>
              <a:buNone/>
              <a:defRPr sz="3600" b="1"/>
            </a:lvl6pPr>
            <a:lvl7pPr lvl="6" rtl="0">
              <a:spcBef>
                <a:spcPts val="0"/>
              </a:spcBef>
              <a:spcAft>
                <a:spcPts val="0"/>
              </a:spcAft>
              <a:buSzPts val="3600"/>
              <a:buNone/>
              <a:defRPr sz="3600" b="1"/>
            </a:lvl7pPr>
            <a:lvl8pPr lvl="7" rtl="0">
              <a:spcBef>
                <a:spcPts val="0"/>
              </a:spcBef>
              <a:spcAft>
                <a:spcPts val="0"/>
              </a:spcAft>
              <a:buSzPts val="3600"/>
              <a:buNone/>
              <a:defRPr sz="3600" b="1"/>
            </a:lvl8pPr>
            <a:lvl9pPr lvl="8" rtl="0">
              <a:spcBef>
                <a:spcPts val="0"/>
              </a:spcBef>
              <a:spcAft>
                <a:spcPts val="0"/>
              </a:spcAft>
              <a:buSzPts val="3600"/>
              <a:buNone/>
              <a:defRPr sz="3600" b="1"/>
            </a:lvl9pPr>
          </a:lstStyle>
          <a:p>
            <a:endParaRPr/>
          </a:p>
        </p:txBody>
      </p:sp>
      <p:sp>
        <p:nvSpPr>
          <p:cNvPr id="25" name="Google Shape;25;p3"/>
          <p:cNvSpPr txBox="1">
            <a:spLocks noGrp="1"/>
          </p:cNvSpPr>
          <p:nvPr>
            <p:ph type="subTitle" idx="1"/>
          </p:nvPr>
        </p:nvSpPr>
        <p:spPr>
          <a:xfrm>
            <a:off x="4698564" y="3108819"/>
            <a:ext cx="35424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1800"/>
              <a:buNone/>
              <a:defRPr sz="1800">
                <a:solidFill>
                  <a:srgbClr val="FFFFFF"/>
                </a:solidFill>
              </a:defRPr>
            </a:lvl1pPr>
            <a:lvl2pPr lvl="1" algn="r" rtl="0">
              <a:spcBef>
                <a:spcPts val="0"/>
              </a:spcBef>
              <a:spcAft>
                <a:spcPts val="0"/>
              </a:spcAft>
              <a:buClr>
                <a:srgbClr val="FFFFFF"/>
              </a:buClr>
              <a:buSzPts val="1800"/>
              <a:buNone/>
              <a:defRPr sz="1800">
                <a:solidFill>
                  <a:srgbClr val="FFFFFF"/>
                </a:solidFill>
              </a:defRPr>
            </a:lvl2pPr>
            <a:lvl3pPr lvl="2" algn="r" rtl="0">
              <a:spcBef>
                <a:spcPts val="0"/>
              </a:spcBef>
              <a:spcAft>
                <a:spcPts val="0"/>
              </a:spcAft>
              <a:buClr>
                <a:srgbClr val="FFFFFF"/>
              </a:buClr>
              <a:buSzPts val="1800"/>
              <a:buNone/>
              <a:defRPr sz="1800">
                <a:solidFill>
                  <a:srgbClr val="FFFFFF"/>
                </a:solidFill>
              </a:defRPr>
            </a:lvl3pPr>
            <a:lvl4pPr lvl="3" algn="r" rtl="0">
              <a:spcBef>
                <a:spcPts val="0"/>
              </a:spcBef>
              <a:spcAft>
                <a:spcPts val="0"/>
              </a:spcAft>
              <a:buClr>
                <a:srgbClr val="FFFFFF"/>
              </a:buClr>
              <a:buSzPts val="2400"/>
              <a:buNone/>
              <a:defRPr>
                <a:solidFill>
                  <a:srgbClr val="FFFFFF"/>
                </a:solidFill>
              </a:defRPr>
            </a:lvl4pPr>
            <a:lvl5pPr lvl="4" algn="r" rtl="0">
              <a:spcBef>
                <a:spcPts val="0"/>
              </a:spcBef>
              <a:spcAft>
                <a:spcPts val="0"/>
              </a:spcAft>
              <a:buClr>
                <a:srgbClr val="FFFFFF"/>
              </a:buClr>
              <a:buSzPts val="2400"/>
              <a:buNone/>
              <a:defRPr>
                <a:solidFill>
                  <a:srgbClr val="FFFFFF"/>
                </a:solidFill>
              </a:defRPr>
            </a:lvl5pPr>
            <a:lvl6pPr lvl="5" algn="r" rtl="0">
              <a:spcBef>
                <a:spcPts val="0"/>
              </a:spcBef>
              <a:spcAft>
                <a:spcPts val="0"/>
              </a:spcAft>
              <a:buClr>
                <a:srgbClr val="FFFFFF"/>
              </a:buClr>
              <a:buSzPts val="2400"/>
              <a:buNone/>
              <a:defRPr>
                <a:solidFill>
                  <a:srgbClr val="FFFFFF"/>
                </a:solidFill>
              </a:defRPr>
            </a:lvl6pPr>
            <a:lvl7pPr lvl="6" algn="r" rtl="0">
              <a:spcBef>
                <a:spcPts val="0"/>
              </a:spcBef>
              <a:spcAft>
                <a:spcPts val="0"/>
              </a:spcAft>
              <a:buClr>
                <a:srgbClr val="FFFFFF"/>
              </a:buClr>
              <a:buSzPts val="2400"/>
              <a:buNone/>
              <a:defRPr>
                <a:solidFill>
                  <a:srgbClr val="FFFFFF"/>
                </a:solidFill>
              </a:defRPr>
            </a:lvl7pPr>
            <a:lvl8pPr lvl="7" algn="r" rtl="0">
              <a:spcBef>
                <a:spcPts val="0"/>
              </a:spcBef>
              <a:spcAft>
                <a:spcPts val="0"/>
              </a:spcAft>
              <a:buClr>
                <a:srgbClr val="FFFFFF"/>
              </a:buClr>
              <a:buSzPts val="2400"/>
              <a:buNone/>
              <a:defRPr>
                <a:solidFill>
                  <a:srgbClr val="FFFFFF"/>
                </a:solidFill>
              </a:defRPr>
            </a:lvl8pPr>
            <a:lvl9pPr lvl="8" algn="r" rtl="0">
              <a:spcBef>
                <a:spcPts val="0"/>
              </a:spcBef>
              <a:spcAft>
                <a:spcPts val="0"/>
              </a:spcAft>
              <a:buClr>
                <a:srgbClr val="FFFFFF"/>
              </a:buClr>
              <a:buSzPts val="2400"/>
              <a:buNone/>
              <a:defRPr>
                <a:solidFill>
                  <a:srgbClr val="FFFFFF"/>
                </a:solidFill>
              </a:defRPr>
            </a:lvl9pPr>
          </a:lstStyle>
          <a:p>
            <a:endParaRPr/>
          </a:p>
        </p:txBody>
      </p:sp>
      <p:sp>
        <p:nvSpPr>
          <p:cNvPr id="26" name="Google Shape;26;p3"/>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27"/>
        <p:cNvGrpSpPr/>
        <p:nvPr/>
      </p:nvGrpSpPr>
      <p:grpSpPr>
        <a:xfrm>
          <a:off x="0" y="0"/>
          <a:ext cx="0" cy="0"/>
          <a:chOff x="0" y="0"/>
          <a:chExt cx="0" cy="0"/>
        </a:xfrm>
      </p:grpSpPr>
      <p:sp>
        <p:nvSpPr>
          <p:cNvPr id="28" name="Google Shape;28;p4"/>
          <p:cNvSpPr txBox="1">
            <a:spLocks noGrp="1"/>
          </p:cNvSpPr>
          <p:nvPr>
            <p:ph type="body" idx="1"/>
          </p:nvPr>
        </p:nvSpPr>
        <p:spPr>
          <a:xfrm>
            <a:off x="1413600" y="2466600"/>
            <a:ext cx="6316800" cy="819900"/>
          </a:xfrm>
          <a:prstGeom prst="rect">
            <a:avLst/>
          </a:prstGeom>
        </p:spPr>
        <p:txBody>
          <a:bodyPr spcFirstLastPara="1" wrap="square" lIns="91425" tIns="91425" rIns="91425" bIns="91425" anchor="t" anchorCtr="0">
            <a:noAutofit/>
          </a:bodyPr>
          <a:lstStyle>
            <a:lvl1pPr marL="457200" lvl="0" indent="-381000" algn="ctr" rtl="0">
              <a:spcBef>
                <a:spcPts val="600"/>
              </a:spcBef>
              <a:spcAft>
                <a:spcPts val="0"/>
              </a:spcAft>
              <a:buSzPts val="2400"/>
              <a:buChar char="▪"/>
              <a:defRPr sz="2400" b="1"/>
            </a:lvl1pPr>
            <a:lvl2pPr marL="914400" lvl="1" indent="-381000" algn="ctr" rtl="0">
              <a:spcBef>
                <a:spcPts val="0"/>
              </a:spcBef>
              <a:spcAft>
                <a:spcPts val="0"/>
              </a:spcAft>
              <a:buSzPts val="2400"/>
              <a:buChar char="▫"/>
              <a:defRPr b="1"/>
            </a:lvl2pPr>
            <a:lvl3pPr marL="1371600" lvl="2" indent="-381000" algn="ctr" rtl="0">
              <a:spcBef>
                <a:spcPts val="0"/>
              </a:spcBef>
              <a:spcAft>
                <a:spcPts val="0"/>
              </a:spcAft>
              <a:buSzPts val="2400"/>
              <a:buChar char="■"/>
              <a:defRPr b="1"/>
            </a:lvl3pPr>
            <a:lvl4pPr marL="1828800" lvl="3" indent="-381000" algn="ctr" rtl="0">
              <a:spcBef>
                <a:spcPts val="0"/>
              </a:spcBef>
              <a:spcAft>
                <a:spcPts val="0"/>
              </a:spcAft>
              <a:buSzPts val="2400"/>
              <a:buChar char="●"/>
              <a:defRPr sz="2400" b="1"/>
            </a:lvl4pPr>
            <a:lvl5pPr marL="2286000" lvl="4" indent="-381000" algn="ctr" rtl="0">
              <a:spcBef>
                <a:spcPts val="0"/>
              </a:spcBef>
              <a:spcAft>
                <a:spcPts val="0"/>
              </a:spcAft>
              <a:buSzPts val="2400"/>
              <a:buChar char="○"/>
              <a:defRPr sz="2400" b="1"/>
            </a:lvl5pPr>
            <a:lvl6pPr marL="2743200" lvl="5" indent="-381000" algn="ctr" rtl="0">
              <a:spcBef>
                <a:spcPts val="0"/>
              </a:spcBef>
              <a:spcAft>
                <a:spcPts val="0"/>
              </a:spcAft>
              <a:buSzPts val="2400"/>
              <a:buChar char="■"/>
              <a:defRPr sz="2400" b="1"/>
            </a:lvl6pPr>
            <a:lvl7pPr marL="3200400" lvl="6" indent="-381000" algn="ctr" rtl="0">
              <a:spcBef>
                <a:spcPts val="0"/>
              </a:spcBef>
              <a:spcAft>
                <a:spcPts val="0"/>
              </a:spcAft>
              <a:buSzPts val="2400"/>
              <a:buChar char="●"/>
              <a:defRPr sz="2400" b="1"/>
            </a:lvl7pPr>
            <a:lvl8pPr marL="3657600" lvl="7" indent="-381000" algn="ctr" rtl="0">
              <a:spcBef>
                <a:spcPts val="0"/>
              </a:spcBef>
              <a:spcAft>
                <a:spcPts val="0"/>
              </a:spcAft>
              <a:buSzPts val="2400"/>
              <a:buChar char="○"/>
              <a:defRPr sz="2400" b="1"/>
            </a:lvl8pPr>
            <a:lvl9pPr marL="4114800" lvl="8" indent="-381000" algn="ctr">
              <a:spcBef>
                <a:spcPts val="0"/>
              </a:spcBef>
              <a:spcAft>
                <a:spcPts val="0"/>
              </a:spcAft>
              <a:buSzPts val="2400"/>
              <a:buChar char="■"/>
              <a:defRPr sz="2400" b="1"/>
            </a:lvl9pPr>
          </a:lstStyle>
          <a:p>
            <a:endParaRPr/>
          </a:p>
        </p:txBody>
      </p:sp>
      <p:grpSp>
        <p:nvGrpSpPr>
          <p:cNvPr id="29" name="Google Shape;29;p4"/>
          <p:cNvGrpSpPr/>
          <p:nvPr/>
        </p:nvGrpSpPr>
        <p:grpSpPr>
          <a:xfrm>
            <a:off x="3954441" y="1078293"/>
            <a:ext cx="1212106" cy="1158543"/>
            <a:chOff x="3754950" y="1132925"/>
            <a:chExt cx="1580939" cy="1544725"/>
          </a:xfrm>
        </p:grpSpPr>
        <p:sp>
          <p:nvSpPr>
            <p:cNvPr id="30" name="Google Shape;30;p4"/>
            <p:cNvSpPr/>
            <p:nvPr/>
          </p:nvSpPr>
          <p:spPr>
            <a:xfrm>
              <a:off x="3907350" y="1285321"/>
              <a:ext cx="1329300" cy="1329300"/>
            </a:xfrm>
            <a:prstGeom prst="ellipse">
              <a:avLst/>
            </a:prstGeom>
            <a:noFill/>
            <a:ln w="9525" cap="flat" cmpd="sng">
              <a:solidFill>
                <a:srgbClr val="FFFFFF"/>
              </a:solidFill>
              <a:prstDash val="dot"/>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rot="-5400000">
              <a:off x="3754950" y="1132925"/>
              <a:ext cx="1480500" cy="1480500"/>
            </a:xfrm>
            <a:prstGeom prst="arc">
              <a:avLst>
                <a:gd name="adj1" fmla="val 16200000"/>
                <a:gd name="adj2" fmla="val 0"/>
              </a:avLst>
            </a:prstGeom>
            <a:noFill/>
            <a:ln w="9525" cap="flat" cmpd="sng">
              <a:solidFill>
                <a:srgbClr val="FFFFFF"/>
              </a:solidFill>
              <a:prstDash val="dash"/>
              <a:round/>
              <a:headEnd type="triangle" w="sm" len="sm"/>
              <a:tailEnd type="triangl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2" name="Google Shape;32;p4"/>
            <p:cNvCxnSpPr>
              <a:endCxn id="30" idx="1"/>
            </p:cNvCxnSpPr>
            <p:nvPr/>
          </p:nvCxnSpPr>
          <p:spPr>
            <a:xfrm>
              <a:off x="3890221" y="1267893"/>
              <a:ext cx="211800" cy="212100"/>
            </a:xfrm>
            <a:prstGeom prst="straightConnector1">
              <a:avLst/>
            </a:prstGeom>
            <a:noFill/>
            <a:ln w="9525" cap="flat" cmpd="sng">
              <a:solidFill>
                <a:srgbClr val="FFFFFF"/>
              </a:solidFill>
              <a:prstDash val="dash"/>
              <a:round/>
              <a:headEnd type="none" w="med" len="med"/>
              <a:tailEnd type="none" w="med" len="med"/>
            </a:ln>
          </p:spPr>
        </p:cxnSp>
        <p:cxnSp>
          <p:nvCxnSpPr>
            <p:cNvPr id="33" name="Google Shape;33;p4"/>
            <p:cNvCxnSpPr/>
            <p:nvPr/>
          </p:nvCxnSpPr>
          <p:spPr>
            <a:xfrm>
              <a:off x="5335889" y="1276425"/>
              <a:ext cx="0" cy="1393500"/>
            </a:xfrm>
            <a:prstGeom prst="straightConnector1">
              <a:avLst/>
            </a:prstGeom>
            <a:noFill/>
            <a:ln w="9525" cap="flat" cmpd="sng">
              <a:solidFill>
                <a:srgbClr val="FFFFFF"/>
              </a:solidFill>
              <a:prstDash val="solid"/>
              <a:round/>
              <a:headEnd type="triangle" w="sm" len="sm"/>
              <a:tailEnd type="triangle" w="sm" len="sm"/>
            </a:ln>
          </p:spPr>
        </p:cxnSp>
        <p:sp>
          <p:nvSpPr>
            <p:cNvPr id="34" name="Google Shape;34;p4"/>
            <p:cNvSpPr/>
            <p:nvPr/>
          </p:nvSpPr>
          <p:spPr>
            <a:xfrm>
              <a:off x="4222975" y="1683233"/>
              <a:ext cx="698050" cy="549925"/>
            </a:xfrm>
            <a:prstGeom prst="rect">
              <a:avLst/>
            </a:prstGeom>
          </p:spPr>
          <p:txBody>
            <a:bodyPr>
              <a:prstTxWarp prst="textPlain">
                <a:avLst/>
              </a:prstTxWarp>
            </a:bodyPr>
            <a:lstStyle/>
            <a:p>
              <a:pPr lvl="0" algn="ctr"/>
              <a:r>
                <a:rPr b="1" i="0">
                  <a:ln w="19050" cap="flat" cmpd="sng">
                    <a:solidFill>
                      <a:srgbClr val="FFFFFF"/>
                    </a:solidFill>
                    <a:prstDash val="solid"/>
                    <a:round/>
                    <a:headEnd type="none" w="sm" len="sm"/>
                    <a:tailEnd type="none" w="sm" len="sm"/>
                  </a:ln>
                  <a:noFill/>
                  <a:latin typeface="Arial"/>
                </a:rPr>
                <a:t>“</a:t>
              </a:r>
            </a:p>
          </p:txBody>
        </p:sp>
        <p:cxnSp>
          <p:nvCxnSpPr>
            <p:cNvPr id="35" name="Google Shape;35;p4"/>
            <p:cNvCxnSpPr>
              <a:stCxn id="30" idx="5"/>
            </p:cNvCxnSpPr>
            <p:nvPr/>
          </p:nvCxnSpPr>
          <p:spPr>
            <a:xfrm>
              <a:off x="5041979" y="2419950"/>
              <a:ext cx="253800" cy="257700"/>
            </a:xfrm>
            <a:prstGeom prst="straightConnector1">
              <a:avLst/>
            </a:prstGeom>
            <a:noFill/>
            <a:ln w="9525" cap="flat" cmpd="sng">
              <a:solidFill>
                <a:srgbClr val="FFFFFF"/>
              </a:solidFill>
              <a:prstDash val="dash"/>
              <a:round/>
              <a:headEnd type="none" w="med" len="med"/>
              <a:tailEnd type="none" w="med" len="med"/>
            </a:ln>
          </p:spPr>
        </p:cxnSp>
        <p:cxnSp>
          <p:nvCxnSpPr>
            <p:cNvPr id="36" name="Google Shape;36;p4"/>
            <p:cNvCxnSpPr/>
            <p:nvPr/>
          </p:nvCxnSpPr>
          <p:spPr>
            <a:xfrm>
              <a:off x="4244700" y="1591869"/>
              <a:ext cx="654600" cy="0"/>
            </a:xfrm>
            <a:prstGeom prst="straightConnector1">
              <a:avLst/>
            </a:prstGeom>
            <a:noFill/>
            <a:ln w="9525" cap="flat" cmpd="sng">
              <a:solidFill>
                <a:srgbClr val="FFFFFF"/>
              </a:solidFill>
              <a:prstDash val="solid"/>
              <a:round/>
              <a:headEnd type="triangle" w="sm" len="sm"/>
              <a:tailEnd type="triangle" w="sm" len="sm"/>
            </a:ln>
          </p:spPr>
        </p:cxnSp>
      </p:grpSp>
      <p:sp>
        <p:nvSpPr>
          <p:cNvPr id="37" name="Google Shape;37;p4"/>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404330" y="493832"/>
            <a:ext cx="8229600" cy="4134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40" name="Google Shape;40;p5"/>
          <p:cNvSpPr txBox="1">
            <a:spLocks noGrp="1"/>
          </p:cNvSpPr>
          <p:nvPr>
            <p:ph type="body" idx="1"/>
          </p:nvPr>
        </p:nvSpPr>
        <p:spPr>
          <a:xfrm>
            <a:off x="343225" y="1125000"/>
            <a:ext cx="8290800" cy="36390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41" name="Google Shape;41;p5"/>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404330" y="493832"/>
            <a:ext cx="8229600" cy="4134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44" name="Google Shape;44;p6"/>
          <p:cNvSpPr txBox="1">
            <a:spLocks noGrp="1"/>
          </p:cNvSpPr>
          <p:nvPr>
            <p:ph type="body" idx="1"/>
          </p:nvPr>
        </p:nvSpPr>
        <p:spPr>
          <a:xfrm>
            <a:off x="420778" y="1239803"/>
            <a:ext cx="3994500" cy="37257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45" name="Google Shape;45;p6"/>
          <p:cNvSpPr txBox="1">
            <a:spLocks noGrp="1"/>
          </p:cNvSpPr>
          <p:nvPr>
            <p:ph type="body" idx="2"/>
          </p:nvPr>
        </p:nvSpPr>
        <p:spPr>
          <a:xfrm>
            <a:off x="4731381" y="1239803"/>
            <a:ext cx="3994500" cy="37257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46" name="Google Shape;46;p6"/>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404330" y="493832"/>
            <a:ext cx="8229600" cy="4134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55" name="Google Shape;55;p8"/>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10"/>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accent1"/>
        </a:solidFill>
        <a:effectLst/>
      </p:bgPr>
    </p:bg>
    <p:spTree>
      <p:nvGrpSpPr>
        <p:cNvPr id="1" name="Shape 5"/>
        <p:cNvGrpSpPr/>
        <p:nvPr/>
      </p:nvGrpSpPr>
      <p:grpSpPr>
        <a:xfrm>
          <a:off x="0" y="0"/>
          <a:ext cx="0" cy="0"/>
          <a:chOff x="0" y="0"/>
          <a:chExt cx="0" cy="0"/>
        </a:xfrm>
      </p:grpSpPr>
      <p:pic>
        <p:nvPicPr>
          <p:cNvPr id="6" name="Google Shape;6;p1"/>
          <p:cNvPicPr preferRelativeResize="0"/>
          <p:nvPr/>
        </p:nvPicPr>
        <p:blipFill>
          <a:blip r:embed="rId9">
            <a:alphaModFix/>
          </a:blip>
          <a:stretch>
            <a:fillRect/>
          </a:stretch>
        </p:blipFill>
        <p:spPr>
          <a:xfrm>
            <a:off x="1116" y="0"/>
            <a:ext cx="9141767" cy="5143500"/>
          </a:xfrm>
          <a:prstGeom prst="rect">
            <a:avLst/>
          </a:prstGeom>
          <a:noFill/>
          <a:ln>
            <a:noFill/>
          </a:ln>
        </p:spPr>
      </p:pic>
      <p:sp>
        <p:nvSpPr>
          <p:cNvPr id="7" name="Google Shape;7;p1"/>
          <p:cNvSpPr/>
          <p:nvPr/>
        </p:nvSpPr>
        <p:spPr>
          <a:xfrm>
            <a:off x="91700" y="96300"/>
            <a:ext cx="8966100" cy="4945200"/>
          </a:xfrm>
          <a:prstGeom prst="rect">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8;p1"/>
          <p:cNvSpPr txBox="1">
            <a:spLocks noGrp="1"/>
          </p:cNvSpPr>
          <p:nvPr>
            <p:ph type="title"/>
          </p:nvPr>
        </p:nvSpPr>
        <p:spPr>
          <a:xfrm>
            <a:off x="404330" y="493832"/>
            <a:ext cx="8229600" cy="4134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1"/>
              </a:buClr>
              <a:buSzPts val="2000"/>
              <a:buFont typeface="Cousine"/>
              <a:buNone/>
              <a:defRPr sz="2000">
                <a:solidFill>
                  <a:schemeClr val="lt1"/>
                </a:solidFill>
                <a:latin typeface="Cousine"/>
                <a:ea typeface="Cousine"/>
                <a:cs typeface="Cousine"/>
                <a:sym typeface="Cousine"/>
              </a:defRPr>
            </a:lvl1pPr>
            <a:lvl2pPr lvl="1">
              <a:spcBef>
                <a:spcPts val="0"/>
              </a:spcBef>
              <a:spcAft>
                <a:spcPts val="0"/>
              </a:spcAft>
              <a:buClr>
                <a:schemeClr val="lt1"/>
              </a:buClr>
              <a:buSzPts val="2000"/>
              <a:buFont typeface="Cousine"/>
              <a:buNone/>
              <a:defRPr sz="2000">
                <a:solidFill>
                  <a:schemeClr val="lt1"/>
                </a:solidFill>
                <a:latin typeface="Cousine"/>
                <a:ea typeface="Cousine"/>
                <a:cs typeface="Cousine"/>
                <a:sym typeface="Cousine"/>
              </a:defRPr>
            </a:lvl2pPr>
            <a:lvl3pPr lvl="2">
              <a:spcBef>
                <a:spcPts val="0"/>
              </a:spcBef>
              <a:spcAft>
                <a:spcPts val="0"/>
              </a:spcAft>
              <a:buClr>
                <a:schemeClr val="lt1"/>
              </a:buClr>
              <a:buSzPts val="2000"/>
              <a:buFont typeface="Cousine"/>
              <a:buNone/>
              <a:defRPr sz="2000">
                <a:solidFill>
                  <a:schemeClr val="lt1"/>
                </a:solidFill>
                <a:latin typeface="Cousine"/>
                <a:ea typeface="Cousine"/>
                <a:cs typeface="Cousine"/>
                <a:sym typeface="Cousine"/>
              </a:defRPr>
            </a:lvl3pPr>
            <a:lvl4pPr lvl="3">
              <a:spcBef>
                <a:spcPts val="0"/>
              </a:spcBef>
              <a:spcAft>
                <a:spcPts val="0"/>
              </a:spcAft>
              <a:buClr>
                <a:schemeClr val="lt1"/>
              </a:buClr>
              <a:buSzPts val="2000"/>
              <a:buFont typeface="Cousine"/>
              <a:buNone/>
              <a:defRPr sz="2000">
                <a:solidFill>
                  <a:schemeClr val="lt1"/>
                </a:solidFill>
                <a:latin typeface="Cousine"/>
                <a:ea typeface="Cousine"/>
                <a:cs typeface="Cousine"/>
                <a:sym typeface="Cousine"/>
              </a:defRPr>
            </a:lvl4pPr>
            <a:lvl5pPr lvl="4">
              <a:spcBef>
                <a:spcPts val="0"/>
              </a:spcBef>
              <a:spcAft>
                <a:spcPts val="0"/>
              </a:spcAft>
              <a:buClr>
                <a:schemeClr val="lt1"/>
              </a:buClr>
              <a:buSzPts val="2000"/>
              <a:buFont typeface="Cousine"/>
              <a:buNone/>
              <a:defRPr sz="2000">
                <a:solidFill>
                  <a:schemeClr val="lt1"/>
                </a:solidFill>
                <a:latin typeface="Cousine"/>
                <a:ea typeface="Cousine"/>
                <a:cs typeface="Cousine"/>
                <a:sym typeface="Cousine"/>
              </a:defRPr>
            </a:lvl5pPr>
            <a:lvl6pPr lvl="5">
              <a:spcBef>
                <a:spcPts val="0"/>
              </a:spcBef>
              <a:spcAft>
                <a:spcPts val="0"/>
              </a:spcAft>
              <a:buClr>
                <a:schemeClr val="lt1"/>
              </a:buClr>
              <a:buSzPts val="2000"/>
              <a:buFont typeface="Cousine"/>
              <a:buNone/>
              <a:defRPr sz="2000">
                <a:solidFill>
                  <a:schemeClr val="lt1"/>
                </a:solidFill>
                <a:latin typeface="Cousine"/>
                <a:ea typeface="Cousine"/>
                <a:cs typeface="Cousine"/>
                <a:sym typeface="Cousine"/>
              </a:defRPr>
            </a:lvl6pPr>
            <a:lvl7pPr lvl="6">
              <a:spcBef>
                <a:spcPts val="0"/>
              </a:spcBef>
              <a:spcAft>
                <a:spcPts val="0"/>
              </a:spcAft>
              <a:buClr>
                <a:schemeClr val="lt1"/>
              </a:buClr>
              <a:buSzPts val="2000"/>
              <a:buFont typeface="Cousine"/>
              <a:buNone/>
              <a:defRPr sz="2000">
                <a:solidFill>
                  <a:schemeClr val="lt1"/>
                </a:solidFill>
                <a:latin typeface="Cousine"/>
                <a:ea typeface="Cousine"/>
                <a:cs typeface="Cousine"/>
                <a:sym typeface="Cousine"/>
              </a:defRPr>
            </a:lvl7pPr>
            <a:lvl8pPr lvl="7">
              <a:spcBef>
                <a:spcPts val="0"/>
              </a:spcBef>
              <a:spcAft>
                <a:spcPts val="0"/>
              </a:spcAft>
              <a:buClr>
                <a:schemeClr val="lt1"/>
              </a:buClr>
              <a:buSzPts val="2000"/>
              <a:buFont typeface="Cousine"/>
              <a:buNone/>
              <a:defRPr sz="2000">
                <a:solidFill>
                  <a:schemeClr val="lt1"/>
                </a:solidFill>
                <a:latin typeface="Cousine"/>
                <a:ea typeface="Cousine"/>
                <a:cs typeface="Cousine"/>
                <a:sym typeface="Cousine"/>
              </a:defRPr>
            </a:lvl8pPr>
            <a:lvl9pPr lvl="8">
              <a:spcBef>
                <a:spcPts val="0"/>
              </a:spcBef>
              <a:spcAft>
                <a:spcPts val="0"/>
              </a:spcAft>
              <a:buClr>
                <a:schemeClr val="lt1"/>
              </a:buClr>
              <a:buSzPts val="2000"/>
              <a:buFont typeface="Cousine"/>
              <a:buNone/>
              <a:defRPr sz="2000">
                <a:solidFill>
                  <a:schemeClr val="lt1"/>
                </a:solidFill>
                <a:latin typeface="Cousine"/>
                <a:ea typeface="Cousine"/>
                <a:cs typeface="Cousine"/>
                <a:sym typeface="Cousine"/>
              </a:defRPr>
            </a:lvl9pPr>
          </a:lstStyle>
          <a:p>
            <a:endParaRPr/>
          </a:p>
        </p:txBody>
      </p:sp>
      <p:sp>
        <p:nvSpPr>
          <p:cNvPr id="9" name="Google Shape;9;p1"/>
          <p:cNvSpPr txBox="1">
            <a:spLocks noGrp="1"/>
          </p:cNvSpPr>
          <p:nvPr>
            <p:ph type="body" idx="1"/>
          </p:nvPr>
        </p:nvSpPr>
        <p:spPr>
          <a:xfrm>
            <a:off x="457200" y="1125000"/>
            <a:ext cx="8229600" cy="36390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chemeClr val="lt1"/>
              </a:buClr>
              <a:buSzPts val="2400"/>
              <a:buFont typeface="Cousine"/>
              <a:buChar char="▪"/>
              <a:defRPr sz="2400">
                <a:solidFill>
                  <a:schemeClr val="lt1"/>
                </a:solidFill>
                <a:latin typeface="Cousine"/>
                <a:ea typeface="Cousine"/>
                <a:cs typeface="Cousine"/>
                <a:sym typeface="Cousine"/>
              </a:defRPr>
            </a:lvl1pPr>
            <a:lvl2pPr marL="914400" lvl="1" indent="-381000">
              <a:spcBef>
                <a:spcPts val="0"/>
              </a:spcBef>
              <a:spcAft>
                <a:spcPts val="0"/>
              </a:spcAft>
              <a:buClr>
                <a:schemeClr val="lt1"/>
              </a:buClr>
              <a:buSzPts val="2400"/>
              <a:buFont typeface="Cousine"/>
              <a:buChar char="▫"/>
              <a:defRPr sz="2400">
                <a:solidFill>
                  <a:schemeClr val="lt1"/>
                </a:solidFill>
                <a:latin typeface="Cousine"/>
                <a:ea typeface="Cousine"/>
                <a:cs typeface="Cousine"/>
                <a:sym typeface="Cousine"/>
              </a:defRPr>
            </a:lvl2pPr>
            <a:lvl3pPr marL="1371600" lvl="2" indent="-381000">
              <a:spcBef>
                <a:spcPts val="0"/>
              </a:spcBef>
              <a:spcAft>
                <a:spcPts val="0"/>
              </a:spcAft>
              <a:buClr>
                <a:schemeClr val="lt1"/>
              </a:buClr>
              <a:buSzPts val="2400"/>
              <a:buFont typeface="Cousine"/>
              <a:buChar char="■"/>
              <a:defRPr sz="2400">
                <a:solidFill>
                  <a:schemeClr val="lt1"/>
                </a:solidFill>
                <a:latin typeface="Cousine"/>
                <a:ea typeface="Cousine"/>
                <a:cs typeface="Cousine"/>
                <a:sym typeface="Cousine"/>
              </a:defRPr>
            </a:lvl3pPr>
            <a:lvl4pPr marL="1828800" lvl="3" indent="-381000">
              <a:spcBef>
                <a:spcPts val="0"/>
              </a:spcBef>
              <a:spcAft>
                <a:spcPts val="0"/>
              </a:spcAft>
              <a:buClr>
                <a:schemeClr val="lt1"/>
              </a:buClr>
              <a:buSzPts val="2400"/>
              <a:buFont typeface="Cousine"/>
              <a:buChar char="●"/>
              <a:defRPr sz="2400">
                <a:solidFill>
                  <a:schemeClr val="lt1"/>
                </a:solidFill>
                <a:latin typeface="Cousine"/>
                <a:ea typeface="Cousine"/>
                <a:cs typeface="Cousine"/>
                <a:sym typeface="Cousine"/>
              </a:defRPr>
            </a:lvl4pPr>
            <a:lvl5pPr marL="2286000" lvl="4" indent="-381000">
              <a:spcBef>
                <a:spcPts val="0"/>
              </a:spcBef>
              <a:spcAft>
                <a:spcPts val="0"/>
              </a:spcAft>
              <a:buClr>
                <a:schemeClr val="lt1"/>
              </a:buClr>
              <a:buSzPts val="2400"/>
              <a:buFont typeface="Cousine"/>
              <a:buChar char="○"/>
              <a:defRPr sz="2400">
                <a:solidFill>
                  <a:schemeClr val="lt1"/>
                </a:solidFill>
                <a:latin typeface="Cousine"/>
                <a:ea typeface="Cousine"/>
                <a:cs typeface="Cousine"/>
                <a:sym typeface="Cousine"/>
              </a:defRPr>
            </a:lvl5pPr>
            <a:lvl6pPr marL="2743200" lvl="5" indent="-381000">
              <a:spcBef>
                <a:spcPts val="0"/>
              </a:spcBef>
              <a:spcAft>
                <a:spcPts val="0"/>
              </a:spcAft>
              <a:buClr>
                <a:schemeClr val="lt1"/>
              </a:buClr>
              <a:buSzPts val="2400"/>
              <a:buFont typeface="Cousine"/>
              <a:buChar char="■"/>
              <a:defRPr sz="2400">
                <a:solidFill>
                  <a:schemeClr val="lt1"/>
                </a:solidFill>
                <a:latin typeface="Cousine"/>
                <a:ea typeface="Cousine"/>
                <a:cs typeface="Cousine"/>
                <a:sym typeface="Cousine"/>
              </a:defRPr>
            </a:lvl6pPr>
            <a:lvl7pPr marL="3200400" lvl="6" indent="-381000">
              <a:spcBef>
                <a:spcPts val="0"/>
              </a:spcBef>
              <a:spcAft>
                <a:spcPts val="0"/>
              </a:spcAft>
              <a:buClr>
                <a:schemeClr val="lt1"/>
              </a:buClr>
              <a:buSzPts val="2400"/>
              <a:buFont typeface="Cousine"/>
              <a:buChar char="●"/>
              <a:defRPr sz="2400">
                <a:solidFill>
                  <a:schemeClr val="lt1"/>
                </a:solidFill>
                <a:latin typeface="Cousine"/>
                <a:ea typeface="Cousine"/>
                <a:cs typeface="Cousine"/>
                <a:sym typeface="Cousine"/>
              </a:defRPr>
            </a:lvl7pPr>
            <a:lvl8pPr marL="3657600" lvl="7" indent="-381000">
              <a:spcBef>
                <a:spcPts val="0"/>
              </a:spcBef>
              <a:spcAft>
                <a:spcPts val="0"/>
              </a:spcAft>
              <a:buClr>
                <a:schemeClr val="lt1"/>
              </a:buClr>
              <a:buSzPts val="2400"/>
              <a:buFont typeface="Cousine"/>
              <a:buChar char="○"/>
              <a:defRPr sz="2400">
                <a:solidFill>
                  <a:schemeClr val="lt1"/>
                </a:solidFill>
                <a:latin typeface="Cousine"/>
                <a:ea typeface="Cousine"/>
                <a:cs typeface="Cousine"/>
                <a:sym typeface="Cousine"/>
              </a:defRPr>
            </a:lvl8pPr>
            <a:lvl9pPr marL="4114800" lvl="8" indent="-381000">
              <a:spcBef>
                <a:spcPts val="0"/>
              </a:spcBef>
              <a:spcAft>
                <a:spcPts val="0"/>
              </a:spcAft>
              <a:buClr>
                <a:schemeClr val="lt1"/>
              </a:buClr>
              <a:buSzPts val="2400"/>
              <a:buFont typeface="Cousine"/>
              <a:buChar char="■"/>
              <a:defRPr sz="2400">
                <a:solidFill>
                  <a:schemeClr val="lt1"/>
                </a:solidFill>
                <a:latin typeface="Cousine"/>
                <a:ea typeface="Cousine"/>
                <a:cs typeface="Cousine"/>
                <a:sym typeface="Cousine"/>
              </a:defRPr>
            </a:lvl9pPr>
          </a:lstStyle>
          <a:p>
            <a:endParaRPr/>
          </a:p>
        </p:txBody>
      </p:sp>
      <p:sp>
        <p:nvSpPr>
          <p:cNvPr id="10" name="Google Shape;10;p1"/>
          <p:cNvSpPr txBox="1">
            <a:spLocks noGrp="1"/>
          </p:cNvSpPr>
          <p:nvPr>
            <p:ph type="sldNum" idx="12"/>
          </p:nvPr>
        </p:nvSpPr>
        <p:spPr>
          <a:xfrm>
            <a:off x="8523157" y="4641567"/>
            <a:ext cx="461100" cy="291900"/>
          </a:xfrm>
          <a:prstGeom prst="rect">
            <a:avLst/>
          </a:prstGeom>
          <a:noFill/>
          <a:ln>
            <a:noFill/>
          </a:ln>
        </p:spPr>
        <p:txBody>
          <a:bodyPr spcFirstLastPara="1" wrap="square" lIns="91425" tIns="91425" rIns="91425" bIns="91425" anchor="t" anchorCtr="0">
            <a:noAutofit/>
          </a:bodyPr>
          <a:lstStyle>
            <a:lvl1pPr lvl="0" algn="r">
              <a:buNone/>
              <a:defRPr sz="1000">
                <a:solidFill>
                  <a:schemeClr val="lt1"/>
                </a:solidFill>
                <a:latin typeface="Cousine"/>
                <a:ea typeface="Cousine"/>
                <a:cs typeface="Cousine"/>
                <a:sym typeface="Cousine"/>
              </a:defRPr>
            </a:lvl1pPr>
            <a:lvl2pPr lvl="1" algn="r">
              <a:buNone/>
              <a:defRPr sz="1000">
                <a:solidFill>
                  <a:schemeClr val="lt1"/>
                </a:solidFill>
                <a:latin typeface="Cousine"/>
                <a:ea typeface="Cousine"/>
                <a:cs typeface="Cousine"/>
                <a:sym typeface="Cousine"/>
              </a:defRPr>
            </a:lvl2pPr>
            <a:lvl3pPr lvl="2" algn="r">
              <a:buNone/>
              <a:defRPr sz="1000">
                <a:solidFill>
                  <a:schemeClr val="lt1"/>
                </a:solidFill>
                <a:latin typeface="Cousine"/>
                <a:ea typeface="Cousine"/>
                <a:cs typeface="Cousine"/>
                <a:sym typeface="Cousine"/>
              </a:defRPr>
            </a:lvl3pPr>
            <a:lvl4pPr lvl="3" algn="r">
              <a:buNone/>
              <a:defRPr sz="1000">
                <a:solidFill>
                  <a:schemeClr val="lt1"/>
                </a:solidFill>
                <a:latin typeface="Cousine"/>
                <a:ea typeface="Cousine"/>
                <a:cs typeface="Cousine"/>
                <a:sym typeface="Cousine"/>
              </a:defRPr>
            </a:lvl4pPr>
            <a:lvl5pPr lvl="4" algn="r">
              <a:buNone/>
              <a:defRPr sz="1000">
                <a:solidFill>
                  <a:schemeClr val="lt1"/>
                </a:solidFill>
                <a:latin typeface="Cousine"/>
                <a:ea typeface="Cousine"/>
                <a:cs typeface="Cousine"/>
                <a:sym typeface="Cousine"/>
              </a:defRPr>
            </a:lvl5pPr>
            <a:lvl6pPr lvl="5" algn="r">
              <a:buNone/>
              <a:defRPr sz="1000">
                <a:solidFill>
                  <a:schemeClr val="lt1"/>
                </a:solidFill>
                <a:latin typeface="Cousine"/>
                <a:ea typeface="Cousine"/>
                <a:cs typeface="Cousine"/>
                <a:sym typeface="Cousine"/>
              </a:defRPr>
            </a:lvl6pPr>
            <a:lvl7pPr lvl="6" algn="r">
              <a:buNone/>
              <a:defRPr sz="1000">
                <a:solidFill>
                  <a:schemeClr val="lt1"/>
                </a:solidFill>
                <a:latin typeface="Cousine"/>
                <a:ea typeface="Cousine"/>
                <a:cs typeface="Cousine"/>
                <a:sym typeface="Cousine"/>
              </a:defRPr>
            </a:lvl7pPr>
            <a:lvl8pPr lvl="7" algn="r">
              <a:buNone/>
              <a:defRPr sz="1000">
                <a:solidFill>
                  <a:schemeClr val="lt1"/>
                </a:solidFill>
                <a:latin typeface="Cousine"/>
                <a:ea typeface="Cousine"/>
                <a:cs typeface="Cousine"/>
                <a:sym typeface="Cousine"/>
              </a:defRPr>
            </a:lvl8pPr>
            <a:lvl9pPr lvl="8" algn="r">
              <a:buNone/>
              <a:defRPr sz="1000">
                <a:solidFill>
                  <a:schemeClr val="lt1"/>
                </a:solidFill>
                <a:latin typeface="Cousine"/>
                <a:ea typeface="Cousine"/>
                <a:cs typeface="Cousine"/>
                <a:sym typeface="Cousine"/>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4" r:id="rId6"/>
    <p:sldLayoutId id="2147483656" r:id="rId7"/>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1"/>
          <p:cNvSpPr txBox="1">
            <a:spLocks noGrp="1"/>
          </p:cNvSpPr>
          <p:nvPr>
            <p:ph type="ctrTitle"/>
          </p:nvPr>
        </p:nvSpPr>
        <p:spPr>
          <a:xfrm>
            <a:off x="903112" y="3443709"/>
            <a:ext cx="7687732" cy="1159800"/>
          </a:xfrm>
          <a:prstGeom prst="rect">
            <a:avLst/>
          </a:prstGeom>
        </p:spPr>
        <p:txBody>
          <a:bodyPr spcFirstLastPara="1" wrap="square" lIns="91425" tIns="91425" rIns="91425" bIns="91425" anchor="b" anchorCtr="0">
            <a:noAutofit/>
          </a:bodyPr>
          <a:lstStyle/>
          <a:p>
            <a:r>
              <a:rPr lang="en-US" sz="2800" dirty="0">
                <a:latin typeface="Cooper Black" panose="0208090404030B020404" pitchFamily="18" charset="77"/>
              </a:rPr>
              <a:t>“ TEORI PSIKOLOGI TENTANG MANUSIA DAN FAKTOR - FAKTOR PERSONAL YANG MEMPENGARUHI PROSES KOMUNIKASI “</a:t>
            </a:r>
            <a:br>
              <a:rPr lang="en-ID" sz="2800" dirty="0">
                <a:latin typeface="Cooper Black" panose="0208090404030B020404" pitchFamily="18" charset="77"/>
              </a:rPr>
            </a:br>
            <a:endParaRPr sz="2800" dirty="0">
              <a:latin typeface="Cooper Black" panose="0208090404030B020404" pitchFamily="18" charset="77"/>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6529B87-DD27-394E-9FE7-F745D0478062}"/>
              </a:ext>
            </a:extLst>
          </p:cNvPr>
          <p:cNvSpPr>
            <a:spLocks noGrp="1"/>
          </p:cNvSpPr>
          <p:nvPr>
            <p:ph type="body" idx="1"/>
          </p:nvPr>
        </p:nvSpPr>
        <p:spPr>
          <a:xfrm>
            <a:off x="462846" y="2071489"/>
            <a:ext cx="8184489" cy="819900"/>
          </a:xfrm>
        </p:spPr>
        <p:txBody>
          <a:bodyPr/>
          <a:lstStyle/>
          <a:p>
            <a:pPr marL="76200" indent="0" algn="l">
              <a:buNone/>
            </a:pPr>
            <a:r>
              <a:rPr lang="en-US" sz="1600" dirty="0" err="1">
                <a:latin typeface="Cooper Black" panose="0208090404030B020404" pitchFamily="18" charset="77"/>
              </a:rPr>
              <a:t>Psikologi</a:t>
            </a:r>
            <a:r>
              <a:rPr lang="en-US" sz="1600" dirty="0">
                <a:latin typeface="Cooper Black" panose="0208090404030B020404" pitchFamily="18" charset="77"/>
              </a:rPr>
              <a:t> </a:t>
            </a:r>
            <a:r>
              <a:rPr lang="en-US" sz="1600" dirty="0" err="1">
                <a:latin typeface="Cooper Black" panose="0208090404030B020404" pitchFamily="18" charset="77"/>
              </a:rPr>
              <a:t>Humanistik</a:t>
            </a:r>
            <a:r>
              <a:rPr lang="en-US" sz="1600" dirty="0">
                <a:latin typeface="Cooper Black" panose="0208090404030B020404" pitchFamily="18" charset="77"/>
              </a:rPr>
              <a:t> </a:t>
            </a:r>
            <a:r>
              <a:rPr lang="en-US" sz="1600" dirty="0" err="1">
                <a:latin typeface="Cooper Black" panose="0208090404030B020404" pitchFamily="18" charset="77"/>
              </a:rPr>
              <a:t>memandang</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sebagai</a:t>
            </a:r>
            <a:r>
              <a:rPr lang="en-US" sz="1600" dirty="0">
                <a:latin typeface="Cooper Black" panose="0208090404030B020404" pitchFamily="18" charset="77"/>
              </a:rPr>
              <a:t> </a:t>
            </a:r>
            <a:r>
              <a:rPr lang="en-US" sz="1600" dirty="0" err="1">
                <a:latin typeface="Cooper Black" panose="0208090404030B020404" pitchFamily="18" charset="77"/>
              </a:rPr>
              <a:t>eksistensi</a:t>
            </a:r>
            <a:r>
              <a:rPr lang="en-US" sz="1600" dirty="0">
                <a:latin typeface="Cooper Black" panose="0208090404030B020404" pitchFamily="18" charset="77"/>
              </a:rPr>
              <a:t> yang </a:t>
            </a:r>
            <a:r>
              <a:rPr lang="en-US" sz="1600" dirty="0" err="1">
                <a:latin typeface="Cooper Black" panose="0208090404030B020404" pitchFamily="18" charset="77"/>
              </a:rPr>
              <a:t>positif</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menentukan</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dipandang</a:t>
            </a:r>
            <a:r>
              <a:rPr lang="en-US" sz="1600" dirty="0">
                <a:latin typeface="Cooper Black" panose="0208090404030B020404" pitchFamily="18" charset="77"/>
              </a:rPr>
              <a:t> </a:t>
            </a:r>
            <a:r>
              <a:rPr lang="en-US" sz="1600" dirty="0" err="1">
                <a:latin typeface="Cooper Black" panose="0208090404030B020404" pitchFamily="18" charset="77"/>
              </a:rPr>
              <a:t>sebagai</a:t>
            </a:r>
            <a:r>
              <a:rPr lang="en-US" sz="1600" dirty="0">
                <a:latin typeface="Cooper Black" panose="0208090404030B020404" pitchFamily="18" charset="77"/>
              </a:rPr>
              <a:t> </a:t>
            </a:r>
            <a:r>
              <a:rPr lang="en-US" sz="1600" dirty="0" err="1">
                <a:latin typeface="Cooper Black" panose="0208090404030B020404" pitchFamily="18" charset="77"/>
              </a:rPr>
              <a:t>makhluk</a:t>
            </a:r>
            <a:r>
              <a:rPr lang="en-US" sz="1600" dirty="0">
                <a:latin typeface="Cooper Black" panose="0208090404030B020404" pitchFamily="18" charset="77"/>
              </a:rPr>
              <a:t> yang </a:t>
            </a:r>
            <a:r>
              <a:rPr lang="en-US" sz="1600" dirty="0" err="1">
                <a:latin typeface="Cooper Black" panose="0208090404030B020404" pitchFamily="18" charset="77"/>
              </a:rPr>
              <a:t>unik</a:t>
            </a:r>
            <a:r>
              <a:rPr lang="en-US" sz="1600" dirty="0">
                <a:latin typeface="Cooper Black" panose="0208090404030B020404" pitchFamily="18" charset="77"/>
              </a:rPr>
              <a:t> yang </a:t>
            </a:r>
            <a:r>
              <a:rPr lang="en-US" sz="1600" dirty="0" err="1">
                <a:latin typeface="Cooper Black" panose="0208090404030B020404" pitchFamily="18" charset="77"/>
              </a:rPr>
              <a:t>memiliki</a:t>
            </a:r>
            <a:r>
              <a:rPr lang="en-US" sz="1600" dirty="0">
                <a:latin typeface="Cooper Black" panose="0208090404030B020404" pitchFamily="18" charset="77"/>
              </a:rPr>
              <a:t> </a:t>
            </a:r>
            <a:r>
              <a:rPr lang="en-US" sz="1600" dirty="0" err="1">
                <a:latin typeface="Cooper Black" panose="0208090404030B020404" pitchFamily="18" charset="77"/>
              </a:rPr>
              <a:t>cinta,kreativitas</a:t>
            </a:r>
            <a:r>
              <a:rPr lang="en-US" sz="1600" dirty="0">
                <a:latin typeface="Cooper Black" panose="0208090404030B020404" pitchFamily="18" charset="77"/>
              </a:rPr>
              <a:t>, </a:t>
            </a:r>
            <a:r>
              <a:rPr lang="en-US" sz="1600" dirty="0" err="1">
                <a:latin typeface="Cooper Black" panose="0208090404030B020404" pitchFamily="18" charset="77"/>
              </a:rPr>
              <a:t>nilai</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makna</a:t>
            </a:r>
            <a:r>
              <a:rPr lang="en-US" sz="1600" dirty="0">
                <a:latin typeface="Cooper Black" panose="0208090404030B020404" pitchFamily="18" charset="77"/>
              </a:rPr>
              <a:t> </a:t>
            </a:r>
            <a:r>
              <a:rPr lang="en-US" sz="1600" dirty="0" err="1">
                <a:latin typeface="Cooper Black" panose="0208090404030B020404" pitchFamily="18" charset="77"/>
              </a:rPr>
              <a:t>serta</a:t>
            </a:r>
            <a:r>
              <a:rPr lang="en-US" sz="1600" dirty="0">
                <a:latin typeface="Cooper Black" panose="0208090404030B020404" pitchFamily="18" charset="77"/>
              </a:rPr>
              <a:t> </a:t>
            </a:r>
            <a:r>
              <a:rPr lang="en-US" sz="1600" dirty="0" err="1">
                <a:latin typeface="Cooper Black" panose="0208090404030B020404" pitchFamily="18" charset="77"/>
              </a:rPr>
              <a:t>pertumbuhan</a:t>
            </a:r>
            <a:r>
              <a:rPr lang="en-US" sz="1600" dirty="0">
                <a:latin typeface="Cooper Black" panose="0208090404030B020404" pitchFamily="18" charset="77"/>
              </a:rPr>
              <a:t> </a:t>
            </a:r>
            <a:r>
              <a:rPr lang="en-US" sz="1600" dirty="0" err="1">
                <a:latin typeface="Cooper Black" panose="0208090404030B020404" pitchFamily="18" charset="77"/>
              </a:rPr>
              <a:t>pribadi</a:t>
            </a:r>
            <a:r>
              <a:rPr lang="en-US" sz="1600" dirty="0">
                <a:latin typeface="Cooper Black" panose="0208090404030B020404" pitchFamily="18" charset="77"/>
              </a:rPr>
              <a:t>. Pusat </a:t>
            </a:r>
            <a:r>
              <a:rPr lang="en-US" sz="1600" dirty="0" err="1">
                <a:latin typeface="Cooper Black" panose="0208090404030B020404" pitchFamily="18" charset="77"/>
              </a:rPr>
              <a:t>perhatian</a:t>
            </a:r>
            <a:r>
              <a:rPr lang="en-US" sz="1600" dirty="0">
                <a:latin typeface="Cooper Black" panose="0208090404030B020404" pitchFamily="18" charset="77"/>
              </a:rPr>
              <a:t> </a:t>
            </a:r>
            <a:r>
              <a:rPr lang="en-US" sz="1600" dirty="0" err="1">
                <a:latin typeface="Cooper Black" panose="0208090404030B020404" pitchFamily="18" charset="77"/>
              </a:rPr>
              <a:t>teori</a:t>
            </a:r>
            <a:r>
              <a:rPr lang="en-US" sz="1600" dirty="0">
                <a:latin typeface="Cooper Black" panose="0208090404030B020404" pitchFamily="18" charset="77"/>
              </a:rPr>
              <a:t> </a:t>
            </a:r>
            <a:r>
              <a:rPr lang="en-US" sz="1600" dirty="0" err="1">
                <a:latin typeface="Cooper Black" panose="0208090404030B020404" pitchFamily="18" charset="77"/>
              </a:rPr>
              <a:t>humanistik,adalah</a:t>
            </a:r>
            <a:r>
              <a:rPr lang="en-US" sz="1600" dirty="0">
                <a:latin typeface="Cooper Black" panose="0208090404030B020404" pitchFamily="18" charset="77"/>
              </a:rPr>
              <a:t> </a:t>
            </a:r>
            <a:r>
              <a:rPr lang="en-US" sz="1600" dirty="0" err="1">
                <a:latin typeface="Cooper Black" panose="0208090404030B020404" pitchFamily="18" charset="77"/>
              </a:rPr>
              <a:t>pada</a:t>
            </a:r>
            <a:r>
              <a:rPr lang="en-US" sz="1600" dirty="0">
                <a:latin typeface="Cooper Black" panose="0208090404030B020404" pitchFamily="18" charset="77"/>
              </a:rPr>
              <a:t> </a:t>
            </a:r>
            <a:r>
              <a:rPr lang="en-US" sz="1600" dirty="0" err="1">
                <a:latin typeface="Cooper Black" panose="0208090404030B020404" pitchFamily="18" charset="77"/>
              </a:rPr>
              <a:t>makna</a:t>
            </a:r>
            <a:r>
              <a:rPr lang="en-US" sz="1600" dirty="0">
                <a:latin typeface="Cooper Black" panose="0208090404030B020404" pitchFamily="18" charset="77"/>
              </a:rPr>
              <a:t> </a:t>
            </a:r>
            <a:r>
              <a:rPr lang="en-US" sz="1600" dirty="0" err="1">
                <a:latin typeface="Cooper Black" panose="0208090404030B020404" pitchFamily="18" charset="77"/>
              </a:rPr>
              <a:t>kehidupan</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masalah</a:t>
            </a:r>
            <a:r>
              <a:rPr lang="en-US" sz="1600" dirty="0">
                <a:latin typeface="Cooper Black" panose="0208090404030B020404" pitchFamily="18" charset="77"/>
              </a:rPr>
              <a:t> </a:t>
            </a:r>
            <a:r>
              <a:rPr lang="en-US" sz="1600" dirty="0" err="1">
                <a:latin typeface="Cooper Black" panose="0208090404030B020404" pitchFamily="18" charset="77"/>
              </a:rPr>
              <a:t>ini</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psikologi</a:t>
            </a:r>
            <a:r>
              <a:rPr lang="en-US" sz="1600" dirty="0">
                <a:latin typeface="Cooper Black" panose="0208090404030B020404" pitchFamily="18" charset="77"/>
              </a:rPr>
              <a:t> </a:t>
            </a:r>
            <a:r>
              <a:rPr lang="en-US" sz="1600" dirty="0" err="1">
                <a:latin typeface="Cooper Black" panose="0208090404030B020404" pitchFamily="18" charset="77"/>
              </a:rPr>
              <a:t>humanistik</a:t>
            </a:r>
            <a:r>
              <a:rPr lang="en-US" sz="1600" dirty="0">
                <a:latin typeface="Cooper Black" panose="0208090404030B020404" pitchFamily="18" charset="77"/>
              </a:rPr>
              <a:t> </a:t>
            </a:r>
            <a:r>
              <a:rPr lang="en-US" sz="1600" dirty="0" err="1">
                <a:latin typeface="Cooper Black" panose="0208090404030B020404" pitchFamily="18" charset="77"/>
              </a:rPr>
              <a:t>disebut</a:t>
            </a:r>
            <a:r>
              <a:rPr lang="en-US" sz="1600" dirty="0">
                <a:latin typeface="Cooper Black" panose="0208090404030B020404" pitchFamily="18" charset="77"/>
              </a:rPr>
              <a:t> </a:t>
            </a:r>
            <a:r>
              <a:rPr lang="en-US" sz="1600" dirty="0" err="1">
                <a:latin typeface="Cooper Black" panose="0208090404030B020404" pitchFamily="18" charset="77"/>
              </a:rPr>
              <a:t>sebagai</a:t>
            </a:r>
            <a:r>
              <a:rPr lang="en-US" sz="1600" dirty="0">
                <a:latin typeface="Cooper Black" panose="0208090404030B020404" pitchFamily="18" charset="77"/>
              </a:rPr>
              <a:t> </a:t>
            </a:r>
            <a:r>
              <a:rPr lang="en-US" sz="1600" i="1" dirty="0">
                <a:latin typeface="Cooper Black" panose="0208090404030B020404" pitchFamily="18" charset="77"/>
              </a:rPr>
              <a:t>Homo </a:t>
            </a:r>
            <a:r>
              <a:rPr lang="en-US" sz="1600" i="1" dirty="0" err="1">
                <a:latin typeface="Cooper Black" panose="0208090404030B020404" pitchFamily="18" charset="77"/>
              </a:rPr>
              <a:t>Ludens</a:t>
            </a:r>
            <a:r>
              <a:rPr lang="en-US" sz="1600" dirty="0">
                <a:latin typeface="Cooper Black" panose="0208090404030B020404" pitchFamily="18" charset="77"/>
              </a:rPr>
              <a:t>, </a:t>
            </a:r>
            <a:r>
              <a:rPr lang="en-US" sz="1600" dirty="0" err="1">
                <a:latin typeface="Cooper Black" panose="0208090404030B020404" pitchFamily="18" charset="77"/>
              </a:rPr>
              <a:t>yaitu</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yang </a:t>
            </a:r>
            <a:r>
              <a:rPr lang="en-US" sz="1600" dirty="0" err="1">
                <a:latin typeface="Cooper Black" panose="0208090404030B020404" pitchFamily="18" charset="77"/>
              </a:rPr>
              <a:t>mengerti</a:t>
            </a:r>
            <a:r>
              <a:rPr lang="en-US" sz="1600" dirty="0">
                <a:latin typeface="Cooper Black" panose="0208090404030B020404" pitchFamily="18" charset="77"/>
              </a:rPr>
              <a:t> </a:t>
            </a:r>
            <a:r>
              <a:rPr lang="en-US" sz="1600" dirty="0" err="1">
                <a:latin typeface="Cooper Black" panose="0208090404030B020404" pitchFamily="18" charset="77"/>
              </a:rPr>
              <a:t>makna</a:t>
            </a:r>
            <a:r>
              <a:rPr lang="en-US" sz="1600" dirty="0">
                <a:latin typeface="Cooper Black" panose="0208090404030B020404" pitchFamily="18" charset="77"/>
              </a:rPr>
              <a:t> </a:t>
            </a:r>
            <a:r>
              <a:rPr lang="en-US" sz="1600" dirty="0" err="1">
                <a:latin typeface="Cooper Black" panose="0208090404030B020404" pitchFamily="18" charset="77"/>
              </a:rPr>
              <a:t>kehidupan</a:t>
            </a:r>
            <a:r>
              <a:rPr lang="en-US" sz="1600" dirty="0">
                <a:latin typeface="Cooper Black" panose="0208090404030B020404" pitchFamily="18" charset="77"/>
              </a:rPr>
              <a:t>. </a:t>
            </a:r>
            <a:r>
              <a:rPr lang="en-US" sz="1600" dirty="0" err="1">
                <a:latin typeface="Cooper Black" panose="0208090404030B020404" pitchFamily="18" charset="77"/>
              </a:rPr>
              <a:t>Menurut</a:t>
            </a:r>
            <a:r>
              <a:rPr lang="en-US" sz="1600" dirty="0">
                <a:latin typeface="Cooper Black" panose="0208090404030B020404" pitchFamily="18" charset="77"/>
              </a:rPr>
              <a:t> </a:t>
            </a:r>
            <a:r>
              <a:rPr lang="en-US" sz="1600" dirty="0" err="1">
                <a:latin typeface="Cooper Black" panose="0208090404030B020404" pitchFamily="18" charset="77"/>
              </a:rPr>
              <a:t>teori</a:t>
            </a:r>
            <a:r>
              <a:rPr lang="en-US" sz="1600" dirty="0">
                <a:latin typeface="Cooper Black" panose="0208090404030B020404" pitchFamily="18" charset="77"/>
              </a:rPr>
              <a:t> </a:t>
            </a:r>
            <a:r>
              <a:rPr lang="en-US" sz="1600" dirty="0" err="1">
                <a:latin typeface="Cooper Black" panose="0208090404030B020404" pitchFamily="18" charset="77"/>
              </a:rPr>
              <a:t>ini</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selalu</a:t>
            </a:r>
            <a:r>
              <a:rPr lang="en-US" sz="1600" dirty="0">
                <a:latin typeface="Cooper Black" panose="0208090404030B020404" pitchFamily="18" charset="77"/>
              </a:rPr>
              <a:t> </a:t>
            </a:r>
            <a:r>
              <a:rPr lang="en-US" sz="1600" dirty="0" err="1">
                <a:latin typeface="Cooper Black" panose="0208090404030B020404" pitchFamily="18" charset="77"/>
              </a:rPr>
              <a:t>berusaha</a:t>
            </a:r>
            <a:r>
              <a:rPr lang="en-US" sz="1600" dirty="0">
                <a:latin typeface="Cooper Black" panose="0208090404030B020404" pitchFamily="18" charset="77"/>
              </a:rPr>
              <a:t> </a:t>
            </a:r>
            <a:r>
              <a:rPr lang="en-US" sz="1600" dirty="0" err="1">
                <a:latin typeface="Cooper Black" panose="0208090404030B020404" pitchFamily="18" charset="77"/>
              </a:rPr>
              <a:t>untuk</a:t>
            </a:r>
            <a:r>
              <a:rPr lang="en-US" sz="1600" dirty="0">
                <a:latin typeface="Cooper Black" panose="0208090404030B020404" pitchFamily="18" charset="77"/>
              </a:rPr>
              <a:t> </a:t>
            </a:r>
            <a:r>
              <a:rPr lang="en-US" sz="1600" dirty="0" err="1">
                <a:latin typeface="Cooper Black" panose="0208090404030B020404" pitchFamily="18" charset="77"/>
              </a:rPr>
              <a:t>mempertahankan</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meningkatkan</a:t>
            </a:r>
            <a:r>
              <a:rPr lang="en-US" sz="1600" dirty="0">
                <a:latin typeface="Cooper Black" panose="0208090404030B020404" pitchFamily="18" charset="77"/>
              </a:rPr>
              <a:t> </a:t>
            </a:r>
            <a:r>
              <a:rPr lang="en-US" sz="1600" dirty="0" err="1">
                <a:latin typeface="Cooper Black" panose="0208090404030B020404" pitchFamily="18" charset="77"/>
              </a:rPr>
              <a:t>kualitas</a:t>
            </a:r>
            <a:r>
              <a:rPr lang="en-US" sz="1600" dirty="0">
                <a:latin typeface="Cooper Black" panose="0208090404030B020404" pitchFamily="18" charset="77"/>
              </a:rPr>
              <a:t> </a:t>
            </a:r>
            <a:r>
              <a:rPr lang="en-US" sz="1600" dirty="0" err="1">
                <a:latin typeface="Cooper Black" panose="0208090404030B020404" pitchFamily="18" charset="77"/>
              </a:rPr>
              <a:t>dirinya</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juga </a:t>
            </a:r>
            <a:r>
              <a:rPr lang="en-US" sz="1600" dirty="0" err="1">
                <a:latin typeface="Cooper Black" panose="0208090404030B020404" pitchFamily="18" charset="77"/>
              </a:rPr>
              <a:t>cenderung</a:t>
            </a:r>
            <a:r>
              <a:rPr lang="en-US" sz="1600" dirty="0">
                <a:latin typeface="Cooper Black" panose="0208090404030B020404" pitchFamily="18" charset="77"/>
              </a:rPr>
              <a:t> </a:t>
            </a:r>
            <a:r>
              <a:rPr lang="en-US" sz="1600" dirty="0" err="1">
                <a:latin typeface="Cooper Black" panose="0208090404030B020404" pitchFamily="18" charset="77"/>
              </a:rPr>
              <a:t>ingin</a:t>
            </a:r>
            <a:r>
              <a:rPr lang="en-US" sz="1600" dirty="0">
                <a:latin typeface="Cooper Black" panose="0208090404030B020404" pitchFamily="18" charset="77"/>
              </a:rPr>
              <a:t> </a:t>
            </a:r>
            <a:r>
              <a:rPr lang="en-US" sz="1600" dirty="0" err="1">
                <a:latin typeface="Cooper Black" panose="0208090404030B020404" pitchFamily="18" charset="77"/>
              </a:rPr>
              <a:t>selalu</a:t>
            </a:r>
            <a:r>
              <a:rPr lang="en-US" sz="1600" dirty="0">
                <a:latin typeface="Cooper Black" panose="0208090404030B020404" pitchFamily="18" charset="77"/>
              </a:rPr>
              <a:t> </a:t>
            </a:r>
            <a:r>
              <a:rPr lang="en-US" sz="1600" dirty="0" err="1">
                <a:latin typeface="Cooper Black" panose="0208090404030B020404" pitchFamily="18" charset="77"/>
              </a:rPr>
              <a:t>mengaktualisasikan</a:t>
            </a:r>
            <a:r>
              <a:rPr lang="en-US" sz="1600" dirty="0">
                <a:latin typeface="Cooper Black" panose="0208090404030B020404" pitchFamily="18" charset="77"/>
              </a:rPr>
              <a:t> </a:t>
            </a:r>
            <a:r>
              <a:rPr lang="en-US" sz="1600" dirty="0" err="1">
                <a:latin typeface="Cooper Black" panose="0208090404030B020404" pitchFamily="18" charset="77"/>
              </a:rPr>
              <a:t>dirinya</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kehidupan</a:t>
            </a:r>
            <a:r>
              <a:rPr lang="en-US" sz="1600" dirty="0">
                <a:latin typeface="Cooper Black" panose="0208090404030B020404" pitchFamily="18" charset="77"/>
              </a:rPr>
              <a:t> yang </a:t>
            </a:r>
            <a:r>
              <a:rPr lang="en-US" sz="1600" dirty="0" err="1">
                <a:latin typeface="Cooper Black" panose="0208090404030B020404" pitchFamily="18" charset="77"/>
              </a:rPr>
              <a:t>bermakna</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keadaan</a:t>
            </a:r>
            <a:r>
              <a:rPr lang="en-US" sz="1600" dirty="0">
                <a:latin typeface="Cooper Black" panose="0208090404030B020404" pitchFamily="18" charset="77"/>
              </a:rPr>
              <a:t> normal,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cenderung</a:t>
            </a:r>
            <a:r>
              <a:rPr lang="en-US" sz="1600" dirty="0">
                <a:latin typeface="Cooper Black" panose="0208090404030B020404" pitchFamily="18" charset="77"/>
              </a:rPr>
              <a:t> </a:t>
            </a:r>
            <a:r>
              <a:rPr lang="en-US" sz="1600" dirty="0" err="1">
                <a:latin typeface="Cooper Black" panose="0208090404030B020404" pitchFamily="18" charset="77"/>
              </a:rPr>
              <a:t>berperilaku</a:t>
            </a:r>
            <a:r>
              <a:rPr lang="en-US" sz="1600" dirty="0">
                <a:latin typeface="Cooper Black" panose="0208090404030B020404" pitchFamily="18" charset="77"/>
              </a:rPr>
              <a:t> </a:t>
            </a:r>
            <a:r>
              <a:rPr lang="en-US" sz="1600" dirty="0" err="1">
                <a:latin typeface="Cooper Black" panose="0208090404030B020404" pitchFamily="18" charset="77"/>
              </a:rPr>
              <a:t>rasional</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membangun</a:t>
            </a:r>
            <a:r>
              <a:rPr lang="en-US" sz="1600" dirty="0">
                <a:latin typeface="Cooper Black" panose="0208090404030B020404" pitchFamily="18" charset="77"/>
              </a:rPr>
              <a:t>. </a:t>
            </a:r>
            <a:r>
              <a:rPr lang="en-US" sz="1600" dirty="0" err="1">
                <a:latin typeface="Cooper Black" panose="0208090404030B020404" pitchFamily="18" charset="77"/>
              </a:rPr>
              <a:t>Ia</a:t>
            </a:r>
            <a:r>
              <a:rPr lang="en-US" sz="1600" dirty="0">
                <a:latin typeface="Cooper Black" panose="0208090404030B020404" pitchFamily="18" charset="77"/>
              </a:rPr>
              <a:t> juga </a:t>
            </a:r>
            <a:r>
              <a:rPr lang="en-US" sz="1600" dirty="0" err="1">
                <a:latin typeface="Cooper Black" panose="0208090404030B020404" pitchFamily="18" charset="77"/>
              </a:rPr>
              <a:t>cenderung</a:t>
            </a:r>
            <a:r>
              <a:rPr lang="en-US" sz="1600" dirty="0">
                <a:latin typeface="Cooper Black" panose="0208090404030B020404" pitchFamily="18" charset="77"/>
              </a:rPr>
              <a:t> </a:t>
            </a:r>
            <a:r>
              <a:rPr lang="en-US" sz="1600" dirty="0" err="1">
                <a:latin typeface="Cooper Black" panose="0208090404030B020404" pitchFamily="18" charset="77"/>
              </a:rPr>
              <a:t>memilih</a:t>
            </a:r>
            <a:r>
              <a:rPr lang="en-US" sz="1600" dirty="0">
                <a:latin typeface="Cooper Black" panose="0208090404030B020404" pitchFamily="18" charset="77"/>
              </a:rPr>
              <a:t> </a:t>
            </a:r>
            <a:r>
              <a:rPr lang="en-US" sz="1600" dirty="0" err="1">
                <a:latin typeface="Cooper Black" panose="0208090404030B020404" pitchFamily="18" charset="77"/>
              </a:rPr>
              <a:t>jalan</a:t>
            </a:r>
            <a:r>
              <a:rPr lang="en-US" sz="1600" dirty="0">
                <a:latin typeface="Cooper Black" panose="0208090404030B020404" pitchFamily="18" charset="77"/>
              </a:rPr>
              <a:t> yang </a:t>
            </a:r>
            <a:r>
              <a:rPr lang="en-US" sz="1600" dirty="0" err="1">
                <a:latin typeface="Cooper Black" panose="0208090404030B020404" pitchFamily="18" charset="77"/>
              </a:rPr>
              <a:t>mendukung</a:t>
            </a:r>
            <a:r>
              <a:rPr lang="en-US" sz="1600" dirty="0">
                <a:latin typeface="Cooper Black" panose="0208090404030B020404" pitchFamily="18" charset="77"/>
              </a:rPr>
              <a:t> </a:t>
            </a:r>
            <a:r>
              <a:rPr lang="en-US" sz="1600" dirty="0" err="1">
                <a:latin typeface="Cooper Black" panose="0208090404030B020404" pitchFamily="18" charset="77"/>
              </a:rPr>
              <a:t>pengembangan</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aktualisasi</a:t>
            </a:r>
            <a:r>
              <a:rPr lang="en-US" sz="1600" dirty="0">
                <a:latin typeface="Cooper Black" panose="0208090404030B020404" pitchFamily="18" charset="77"/>
              </a:rPr>
              <a:t> </a:t>
            </a:r>
            <a:r>
              <a:rPr lang="en-US" sz="1600" dirty="0" err="1">
                <a:latin typeface="Cooper Black" panose="0208090404030B020404" pitchFamily="18" charset="77"/>
              </a:rPr>
              <a:t>dirinya</a:t>
            </a:r>
            <a:r>
              <a:rPr lang="en-ID" sz="1600" dirty="0">
                <a:latin typeface="Cooper Black" panose="0208090404030B020404" pitchFamily="18" charset="77"/>
              </a:rPr>
              <a:t> </a:t>
            </a:r>
            <a:r>
              <a:rPr lang="en-US" sz="1600" dirty="0">
                <a:latin typeface="Cooper Black" panose="0208090404030B020404" pitchFamily="18" charset="77"/>
              </a:rPr>
              <a:t> </a:t>
            </a:r>
          </a:p>
        </p:txBody>
      </p:sp>
      <p:sp>
        <p:nvSpPr>
          <p:cNvPr id="3" name="Slide Number Placeholder 2">
            <a:extLst>
              <a:ext uri="{FF2B5EF4-FFF2-40B4-BE49-F238E27FC236}">
                <a16:creationId xmlns:a16="http://schemas.microsoft.com/office/drawing/2014/main" id="{68ED877E-31A4-1E48-B954-060B2DA45E9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
        <p:nvSpPr>
          <p:cNvPr id="4" name="TextBox 3">
            <a:extLst>
              <a:ext uri="{FF2B5EF4-FFF2-40B4-BE49-F238E27FC236}">
                <a16:creationId xmlns:a16="http://schemas.microsoft.com/office/drawing/2014/main" id="{E93F8FFF-776B-E247-B4A2-8CAF2F3B6397}"/>
              </a:ext>
            </a:extLst>
          </p:cNvPr>
          <p:cNvSpPr txBox="1"/>
          <p:nvPr/>
        </p:nvSpPr>
        <p:spPr>
          <a:xfrm>
            <a:off x="462846" y="745067"/>
            <a:ext cx="3464410" cy="1169551"/>
          </a:xfrm>
          <a:prstGeom prst="rect">
            <a:avLst/>
          </a:prstGeom>
          <a:noFill/>
        </p:spPr>
        <p:txBody>
          <a:bodyPr wrap="none" rtlCol="0">
            <a:spAutoFit/>
          </a:bodyPr>
          <a:lstStyle/>
          <a:p>
            <a:r>
              <a:rPr lang="en-US" sz="2800" dirty="0">
                <a:latin typeface="Cooper Black" panose="0208090404030B020404" pitchFamily="18" charset="77"/>
              </a:rPr>
              <a:t>4. </a:t>
            </a:r>
            <a:r>
              <a:rPr lang="en-US" sz="2800" b="1" dirty="0" err="1">
                <a:latin typeface="Cooper Black" panose="0208090404030B020404" pitchFamily="18" charset="77"/>
              </a:rPr>
              <a:t>Teori</a:t>
            </a:r>
            <a:r>
              <a:rPr lang="en-US" sz="2800" b="1" dirty="0">
                <a:latin typeface="Cooper Black" panose="0208090404030B020404" pitchFamily="18" charset="77"/>
              </a:rPr>
              <a:t> </a:t>
            </a:r>
            <a:r>
              <a:rPr lang="en-US" sz="2800" b="1" dirty="0" err="1">
                <a:latin typeface="Cooper Black" panose="0208090404030B020404" pitchFamily="18" charset="77"/>
              </a:rPr>
              <a:t>Psikologi</a:t>
            </a:r>
            <a:r>
              <a:rPr lang="en-US" sz="2800" b="1" dirty="0">
                <a:latin typeface="Cooper Black" panose="0208090404030B020404" pitchFamily="18" charset="77"/>
              </a:rPr>
              <a:t> </a:t>
            </a:r>
          </a:p>
          <a:p>
            <a:pPr algn="ctr"/>
            <a:r>
              <a:rPr lang="en-US" sz="2800" b="1" dirty="0" err="1">
                <a:latin typeface="Cooper Black" panose="0208090404030B020404" pitchFamily="18" charset="77"/>
              </a:rPr>
              <a:t>Humanistik</a:t>
            </a:r>
            <a:endParaRPr lang="en-ID" sz="2800" dirty="0">
              <a:latin typeface="Cooper Black" panose="0208090404030B020404" pitchFamily="18" charset="77"/>
            </a:endParaRPr>
          </a:p>
          <a:p>
            <a:endParaRPr lang="en-US" dirty="0"/>
          </a:p>
        </p:txBody>
      </p:sp>
    </p:spTree>
    <p:extLst>
      <p:ext uri="{BB962C8B-B14F-4D97-AF65-F5344CB8AC3E}">
        <p14:creationId xmlns:p14="http://schemas.microsoft.com/office/powerpoint/2010/main" val="4177106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7"/>
          <p:cNvSpPr txBox="1">
            <a:spLocks noGrp="1"/>
          </p:cNvSpPr>
          <p:nvPr>
            <p:ph type="ctrTitle" idx="4294967295"/>
          </p:nvPr>
        </p:nvSpPr>
        <p:spPr>
          <a:xfrm>
            <a:off x="685800" y="2811715"/>
            <a:ext cx="7772400" cy="780900"/>
          </a:xfrm>
          <a:prstGeom prst="rect">
            <a:avLst/>
          </a:prstGeom>
        </p:spPr>
        <p:txBody>
          <a:bodyPr spcFirstLastPara="1" wrap="square" lIns="91425" tIns="91425" rIns="91425" bIns="91425" anchor="t" anchorCtr="0">
            <a:noAutofit/>
          </a:bodyPr>
          <a:lstStyle/>
          <a:p>
            <a:pPr algn="ctr"/>
            <a:r>
              <a:rPr lang="en-US" sz="3600" b="1" dirty="0">
                <a:latin typeface="Cooper Black" panose="0208090404030B020404" pitchFamily="18" charset="77"/>
              </a:rPr>
              <a:t>“</a:t>
            </a:r>
            <a:r>
              <a:rPr lang="en-US" sz="3600" b="1" dirty="0" err="1">
                <a:latin typeface="Cooper Black" panose="0208090404030B020404" pitchFamily="18" charset="77"/>
              </a:rPr>
              <a:t>Faktor-faktor</a:t>
            </a:r>
            <a:r>
              <a:rPr lang="en-US" sz="3600" b="1" dirty="0">
                <a:latin typeface="Cooper Black" panose="0208090404030B020404" pitchFamily="18" charset="77"/>
              </a:rPr>
              <a:t> Personal yang </a:t>
            </a:r>
            <a:r>
              <a:rPr lang="en-US" sz="3600" b="1" dirty="0" err="1">
                <a:latin typeface="Cooper Black" panose="0208090404030B020404" pitchFamily="18" charset="77"/>
              </a:rPr>
              <a:t>Mempengaruhi</a:t>
            </a:r>
            <a:r>
              <a:rPr lang="en-US" sz="3600" b="1" dirty="0">
                <a:latin typeface="Cooper Black" panose="0208090404030B020404" pitchFamily="18" charset="77"/>
              </a:rPr>
              <a:t> </a:t>
            </a:r>
            <a:r>
              <a:rPr lang="en-US" sz="3600" b="1" dirty="0" err="1">
                <a:latin typeface="Cooper Black" panose="0208090404030B020404" pitchFamily="18" charset="77"/>
              </a:rPr>
              <a:t>Perilaku</a:t>
            </a:r>
            <a:r>
              <a:rPr lang="en-US" sz="3600" b="1" dirty="0">
                <a:latin typeface="Cooper Black" panose="0208090404030B020404" pitchFamily="18" charset="77"/>
              </a:rPr>
              <a:t> </a:t>
            </a:r>
            <a:r>
              <a:rPr lang="en-US" sz="3600" b="1" dirty="0" err="1">
                <a:latin typeface="Cooper Black" panose="0208090404030B020404" pitchFamily="18" charset="77"/>
              </a:rPr>
              <a:t>Manusia</a:t>
            </a:r>
            <a:r>
              <a:rPr lang="en-US" sz="3600" b="1" dirty="0">
                <a:latin typeface="Cooper Black" panose="0208090404030B020404" pitchFamily="18" charset="77"/>
              </a:rPr>
              <a:t>”</a:t>
            </a:r>
            <a:br>
              <a:rPr lang="en-ID" sz="3600" dirty="0">
                <a:latin typeface="Cooper Black" panose="0208090404030B020404" pitchFamily="18" charset="77"/>
              </a:rPr>
            </a:br>
            <a:endParaRPr sz="3600" b="1" dirty="0">
              <a:latin typeface="Cooper Black" panose="0208090404030B020404" pitchFamily="18" charset="77"/>
            </a:endParaRPr>
          </a:p>
        </p:txBody>
      </p:sp>
      <p:grpSp>
        <p:nvGrpSpPr>
          <p:cNvPr id="118" name="Google Shape;118;p17"/>
          <p:cNvGrpSpPr/>
          <p:nvPr/>
        </p:nvGrpSpPr>
        <p:grpSpPr>
          <a:xfrm>
            <a:off x="3384426" y="567049"/>
            <a:ext cx="2222406" cy="2111795"/>
            <a:chOff x="3075562" y="756050"/>
            <a:chExt cx="2931161" cy="2815726"/>
          </a:xfrm>
        </p:grpSpPr>
        <p:sp>
          <p:nvSpPr>
            <p:cNvPr id="119" name="Google Shape;119;p17"/>
            <p:cNvSpPr/>
            <p:nvPr/>
          </p:nvSpPr>
          <p:spPr>
            <a:xfrm>
              <a:off x="3950843" y="1762696"/>
              <a:ext cx="1326900" cy="1326900"/>
            </a:xfrm>
            <a:prstGeom prst="ellipse">
              <a:avLst/>
            </a:prstGeom>
            <a:noFill/>
            <a:ln w="9525" cap="flat" cmpd="sng">
              <a:solidFill>
                <a:srgbClr val="FFFFFF"/>
              </a:solidFill>
              <a:prstDash val="dot"/>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7"/>
            <p:cNvSpPr/>
            <p:nvPr/>
          </p:nvSpPr>
          <p:spPr>
            <a:xfrm>
              <a:off x="3472643" y="1284496"/>
              <a:ext cx="2283300" cy="2283300"/>
            </a:xfrm>
            <a:prstGeom prst="rect">
              <a:avLst/>
            </a:prstGeom>
            <a:noFill/>
            <a:ln w="9525" cap="flat" cmpd="sng">
              <a:solidFill>
                <a:srgbClr val="FFFFFF"/>
              </a:solidFill>
              <a:prstDash val="dash"/>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7"/>
            <p:cNvSpPr/>
            <p:nvPr/>
          </p:nvSpPr>
          <p:spPr>
            <a:xfrm>
              <a:off x="5883273" y="1280600"/>
              <a:ext cx="123450" cy="2275725"/>
            </a:xfrm>
            <a:custGeom>
              <a:avLst/>
              <a:gdLst/>
              <a:ahLst/>
              <a:cxnLst/>
              <a:rect l="l" t="t" r="r" b="b"/>
              <a:pathLst>
                <a:path w="4938" h="91029" extrusionOk="0">
                  <a:moveTo>
                    <a:pt x="0" y="0"/>
                  </a:moveTo>
                  <a:lnTo>
                    <a:pt x="4938" y="0"/>
                  </a:lnTo>
                  <a:lnTo>
                    <a:pt x="4938" y="91029"/>
                  </a:lnTo>
                  <a:lnTo>
                    <a:pt x="0" y="91029"/>
                  </a:lnTo>
                </a:path>
              </a:pathLst>
            </a:custGeom>
            <a:noFill/>
            <a:ln w="9525" cap="flat" cmpd="sng">
              <a:solidFill>
                <a:srgbClr val="FFFFFF"/>
              </a:solidFill>
              <a:prstDash val="solid"/>
              <a:miter lim="8000"/>
              <a:headEnd type="none" w="med" len="med"/>
              <a:tailEnd type="none" w="med" len="med"/>
            </a:ln>
          </p:spPr>
        </p:sp>
        <p:sp>
          <p:nvSpPr>
            <p:cNvPr id="122" name="Google Shape;122;p17"/>
            <p:cNvSpPr/>
            <p:nvPr/>
          </p:nvSpPr>
          <p:spPr>
            <a:xfrm rot="-5400000">
              <a:off x="4546838" y="-55875"/>
              <a:ext cx="123450" cy="2275725"/>
            </a:xfrm>
            <a:custGeom>
              <a:avLst/>
              <a:gdLst/>
              <a:ahLst/>
              <a:cxnLst/>
              <a:rect l="l" t="t" r="r" b="b"/>
              <a:pathLst>
                <a:path w="4938" h="91029" extrusionOk="0">
                  <a:moveTo>
                    <a:pt x="0" y="0"/>
                  </a:moveTo>
                  <a:lnTo>
                    <a:pt x="4938" y="0"/>
                  </a:lnTo>
                  <a:lnTo>
                    <a:pt x="4938" y="91029"/>
                  </a:lnTo>
                  <a:lnTo>
                    <a:pt x="0" y="91029"/>
                  </a:lnTo>
                </a:path>
              </a:pathLst>
            </a:custGeom>
            <a:noFill/>
            <a:ln w="9525" cap="flat" cmpd="sng">
              <a:solidFill>
                <a:srgbClr val="FFFFFF"/>
              </a:solidFill>
              <a:prstDash val="solid"/>
              <a:miter lim="8000"/>
              <a:headEnd type="none" w="med" len="med"/>
              <a:tailEnd type="none" w="med" len="med"/>
            </a:ln>
          </p:spPr>
        </p:sp>
        <p:sp>
          <p:nvSpPr>
            <p:cNvPr id="123" name="Google Shape;123;p17"/>
            <p:cNvSpPr/>
            <p:nvPr/>
          </p:nvSpPr>
          <p:spPr>
            <a:xfrm rot="-5400000">
              <a:off x="3075562" y="756050"/>
              <a:ext cx="1326900" cy="1326900"/>
            </a:xfrm>
            <a:prstGeom prst="arc">
              <a:avLst>
                <a:gd name="adj1" fmla="val 16200000"/>
                <a:gd name="adj2" fmla="val 0"/>
              </a:avLst>
            </a:prstGeom>
            <a:noFill/>
            <a:ln w="9525" cap="flat" cmpd="sng">
              <a:solidFill>
                <a:srgbClr val="FFFFFF"/>
              </a:solidFill>
              <a:prstDash val="dash"/>
              <a:round/>
              <a:headEnd type="triangle" w="sm" len="sm"/>
              <a:tailEnd type="triangl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4" name="Google Shape;124;p17"/>
            <p:cNvCxnSpPr/>
            <p:nvPr/>
          </p:nvCxnSpPr>
          <p:spPr>
            <a:xfrm>
              <a:off x="3480293" y="1292146"/>
              <a:ext cx="2268000" cy="2268000"/>
            </a:xfrm>
            <a:prstGeom prst="straightConnector1">
              <a:avLst/>
            </a:prstGeom>
            <a:noFill/>
            <a:ln w="9525" cap="flat" cmpd="sng">
              <a:solidFill>
                <a:srgbClr val="FFFFFF"/>
              </a:solidFill>
              <a:prstDash val="dash"/>
              <a:round/>
              <a:headEnd type="none" w="med" len="med"/>
              <a:tailEnd type="none" w="med" len="med"/>
            </a:ln>
          </p:spPr>
        </p:cxnSp>
        <p:cxnSp>
          <p:nvCxnSpPr>
            <p:cNvPr id="125" name="Google Shape;125;p17"/>
            <p:cNvCxnSpPr>
              <a:endCxn id="119" idx="7"/>
            </p:cNvCxnSpPr>
            <p:nvPr/>
          </p:nvCxnSpPr>
          <p:spPr>
            <a:xfrm flipH="1">
              <a:off x="5083423" y="1280516"/>
              <a:ext cx="676500" cy="676500"/>
            </a:xfrm>
            <a:prstGeom prst="straightConnector1">
              <a:avLst/>
            </a:prstGeom>
            <a:noFill/>
            <a:ln w="9525" cap="flat" cmpd="sng">
              <a:solidFill>
                <a:srgbClr val="FFFFFF"/>
              </a:solidFill>
              <a:prstDash val="dash"/>
              <a:round/>
              <a:headEnd type="none" w="med" len="med"/>
              <a:tailEnd type="none" w="med" len="med"/>
            </a:ln>
          </p:spPr>
        </p:cxnSp>
        <p:cxnSp>
          <p:nvCxnSpPr>
            <p:cNvPr id="126" name="Google Shape;126;p17"/>
            <p:cNvCxnSpPr/>
            <p:nvPr/>
          </p:nvCxnSpPr>
          <p:spPr>
            <a:xfrm>
              <a:off x="3345288" y="1288325"/>
              <a:ext cx="0" cy="2283300"/>
            </a:xfrm>
            <a:prstGeom prst="straightConnector1">
              <a:avLst/>
            </a:prstGeom>
            <a:noFill/>
            <a:ln w="9525" cap="flat" cmpd="sng">
              <a:solidFill>
                <a:srgbClr val="FFFFFF"/>
              </a:solidFill>
              <a:prstDash val="solid"/>
              <a:round/>
              <a:headEnd type="triangle" w="sm" len="sm"/>
              <a:tailEnd type="triangle" w="sm" len="sm"/>
            </a:ln>
          </p:spPr>
        </p:cxnSp>
        <p:cxnSp>
          <p:nvCxnSpPr>
            <p:cNvPr id="127" name="Google Shape;127;p17"/>
            <p:cNvCxnSpPr>
              <a:stCxn id="119" idx="3"/>
            </p:cNvCxnSpPr>
            <p:nvPr/>
          </p:nvCxnSpPr>
          <p:spPr>
            <a:xfrm flipH="1">
              <a:off x="3468663" y="2895276"/>
              <a:ext cx="676500" cy="676500"/>
            </a:xfrm>
            <a:prstGeom prst="straightConnector1">
              <a:avLst/>
            </a:prstGeom>
            <a:noFill/>
            <a:ln w="9525" cap="flat" cmpd="sng">
              <a:solidFill>
                <a:srgbClr val="FFFFFF"/>
              </a:solidFill>
              <a:prstDash val="dash"/>
              <a:round/>
              <a:headEnd type="none" w="med" len="med"/>
              <a:tailEnd type="none" w="med" len="med"/>
            </a:ln>
          </p:spPr>
        </p:cxnSp>
      </p:grpSp>
      <p:sp>
        <p:nvSpPr>
          <p:cNvPr id="128" name="Google Shape;128;p17"/>
          <p:cNvSpPr/>
          <p:nvPr/>
        </p:nvSpPr>
        <p:spPr>
          <a:xfrm>
            <a:off x="4254089" y="1497787"/>
            <a:ext cx="598974" cy="598352"/>
          </a:xfrm>
          <a:custGeom>
            <a:avLst/>
            <a:gdLst/>
            <a:ahLst/>
            <a:cxnLst/>
            <a:rect l="l" t="t" r="r" b="b"/>
            <a:pathLst>
              <a:path w="17228" h="17399" extrusionOk="0">
                <a:moveTo>
                  <a:pt x="14162" y="439"/>
                </a:moveTo>
                <a:lnTo>
                  <a:pt x="14478" y="512"/>
                </a:lnTo>
                <a:lnTo>
                  <a:pt x="14794" y="609"/>
                </a:lnTo>
                <a:lnTo>
                  <a:pt x="15111" y="755"/>
                </a:lnTo>
                <a:lnTo>
                  <a:pt x="15403" y="925"/>
                </a:lnTo>
                <a:lnTo>
                  <a:pt x="15670" y="1120"/>
                </a:lnTo>
                <a:lnTo>
                  <a:pt x="15914" y="1315"/>
                </a:lnTo>
                <a:lnTo>
                  <a:pt x="16108" y="1534"/>
                </a:lnTo>
                <a:lnTo>
                  <a:pt x="15987" y="1558"/>
                </a:lnTo>
                <a:lnTo>
                  <a:pt x="15889" y="1607"/>
                </a:lnTo>
                <a:lnTo>
                  <a:pt x="15816" y="1655"/>
                </a:lnTo>
                <a:lnTo>
                  <a:pt x="15792" y="1680"/>
                </a:lnTo>
                <a:lnTo>
                  <a:pt x="15768" y="1728"/>
                </a:lnTo>
                <a:lnTo>
                  <a:pt x="15768" y="1777"/>
                </a:lnTo>
                <a:lnTo>
                  <a:pt x="15792" y="1826"/>
                </a:lnTo>
                <a:lnTo>
                  <a:pt x="15865" y="1850"/>
                </a:lnTo>
                <a:lnTo>
                  <a:pt x="15938" y="1874"/>
                </a:lnTo>
                <a:lnTo>
                  <a:pt x="16230" y="1874"/>
                </a:lnTo>
                <a:lnTo>
                  <a:pt x="16352" y="1850"/>
                </a:lnTo>
                <a:lnTo>
                  <a:pt x="16546" y="2166"/>
                </a:lnTo>
                <a:lnTo>
                  <a:pt x="16254" y="2142"/>
                </a:lnTo>
                <a:lnTo>
                  <a:pt x="16011" y="2142"/>
                </a:lnTo>
                <a:lnTo>
                  <a:pt x="15987" y="2166"/>
                </a:lnTo>
                <a:lnTo>
                  <a:pt x="15987" y="2191"/>
                </a:lnTo>
                <a:lnTo>
                  <a:pt x="16133" y="2312"/>
                </a:lnTo>
                <a:lnTo>
                  <a:pt x="16303" y="2410"/>
                </a:lnTo>
                <a:lnTo>
                  <a:pt x="16473" y="2458"/>
                </a:lnTo>
                <a:lnTo>
                  <a:pt x="16668" y="2507"/>
                </a:lnTo>
                <a:lnTo>
                  <a:pt x="16717" y="2750"/>
                </a:lnTo>
                <a:lnTo>
                  <a:pt x="16741" y="2994"/>
                </a:lnTo>
                <a:lnTo>
                  <a:pt x="16522" y="2872"/>
                </a:lnTo>
                <a:lnTo>
                  <a:pt x="16352" y="2799"/>
                </a:lnTo>
                <a:lnTo>
                  <a:pt x="16181" y="2702"/>
                </a:lnTo>
                <a:lnTo>
                  <a:pt x="16011" y="2653"/>
                </a:lnTo>
                <a:lnTo>
                  <a:pt x="15792" y="2653"/>
                </a:lnTo>
                <a:lnTo>
                  <a:pt x="15768" y="2677"/>
                </a:lnTo>
                <a:lnTo>
                  <a:pt x="15768" y="2702"/>
                </a:lnTo>
                <a:lnTo>
                  <a:pt x="15768" y="2726"/>
                </a:lnTo>
                <a:lnTo>
                  <a:pt x="15889" y="2872"/>
                </a:lnTo>
                <a:lnTo>
                  <a:pt x="16035" y="2994"/>
                </a:lnTo>
                <a:lnTo>
                  <a:pt x="16327" y="3213"/>
                </a:lnTo>
                <a:lnTo>
                  <a:pt x="16522" y="3334"/>
                </a:lnTo>
                <a:lnTo>
                  <a:pt x="16619" y="3407"/>
                </a:lnTo>
                <a:lnTo>
                  <a:pt x="16717" y="3456"/>
                </a:lnTo>
                <a:lnTo>
                  <a:pt x="16692" y="3651"/>
                </a:lnTo>
                <a:lnTo>
                  <a:pt x="16619" y="3845"/>
                </a:lnTo>
                <a:lnTo>
                  <a:pt x="16400" y="3602"/>
                </a:lnTo>
                <a:lnTo>
                  <a:pt x="16133" y="3407"/>
                </a:lnTo>
                <a:lnTo>
                  <a:pt x="15987" y="3310"/>
                </a:lnTo>
                <a:lnTo>
                  <a:pt x="15841" y="3237"/>
                </a:lnTo>
                <a:lnTo>
                  <a:pt x="15695" y="3188"/>
                </a:lnTo>
                <a:lnTo>
                  <a:pt x="15524" y="3164"/>
                </a:lnTo>
                <a:lnTo>
                  <a:pt x="15476" y="3188"/>
                </a:lnTo>
                <a:lnTo>
                  <a:pt x="15476" y="3213"/>
                </a:lnTo>
                <a:lnTo>
                  <a:pt x="15476" y="3237"/>
                </a:lnTo>
                <a:lnTo>
                  <a:pt x="15500" y="3261"/>
                </a:lnTo>
                <a:lnTo>
                  <a:pt x="15597" y="3359"/>
                </a:lnTo>
                <a:lnTo>
                  <a:pt x="15695" y="3432"/>
                </a:lnTo>
                <a:lnTo>
                  <a:pt x="15987" y="3699"/>
                </a:lnTo>
                <a:lnTo>
                  <a:pt x="16230" y="3918"/>
                </a:lnTo>
                <a:lnTo>
                  <a:pt x="16449" y="4162"/>
                </a:lnTo>
                <a:lnTo>
                  <a:pt x="16473" y="4186"/>
                </a:lnTo>
                <a:lnTo>
                  <a:pt x="16254" y="4526"/>
                </a:lnTo>
                <a:lnTo>
                  <a:pt x="16206" y="4453"/>
                </a:lnTo>
                <a:lnTo>
                  <a:pt x="16133" y="4380"/>
                </a:lnTo>
                <a:lnTo>
                  <a:pt x="15962" y="4259"/>
                </a:lnTo>
                <a:lnTo>
                  <a:pt x="15646" y="4040"/>
                </a:lnTo>
                <a:lnTo>
                  <a:pt x="15403" y="3821"/>
                </a:lnTo>
                <a:lnTo>
                  <a:pt x="15159" y="3626"/>
                </a:lnTo>
                <a:lnTo>
                  <a:pt x="15111" y="3626"/>
                </a:lnTo>
                <a:lnTo>
                  <a:pt x="15062" y="3651"/>
                </a:lnTo>
                <a:lnTo>
                  <a:pt x="15013" y="3724"/>
                </a:lnTo>
                <a:lnTo>
                  <a:pt x="15013" y="3821"/>
                </a:lnTo>
                <a:lnTo>
                  <a:pt x="15013" y="3894"/>
                </a:lnTo>
                <a:lnTo>
                  <a:pt x="15038" y="3991"/>
                </a:lnTo>
                <a:lnTo>
                  <a:pt x="15135" y="4137"/>
                </a:lnTo>
                <a:lnTo>
                  <a:pt x="15257" y="4283"/>
                </a:lnTo>
                <a:lnTo>
                  <a:pt x="15427" y="4453"/>
                </a:lnTo>
                <a:lnTo>
                  <a:pt x="15622" y="4599"/>
                </a:lnTo>
                <a:lnTo>
                  <a:pt x="15816" y="4745"/>
                </a:lnTo>
                <a:lnTo>
                  <a:pt x="15914" y="4818"/>
                </a:lnTo>
                <a:lnTo>
                  <a:pt x="16011" y="4843"/>
                </a:lnTo>
                <a:lnTo>
                  <a:pt x="15792" y="5135"/>
                </a:lnTo>
                <a:lnTo>
                  <a:pt x="14867" y="4162"/>
                </a:lnTo>
                <a:lnTo>
                  <a:pt x="13967" y="3213"/>
                </a:lnTo>
                <a:lnTo>
                  <a:pt x="13505" y="2750"/>
                </a:lnTo>
                <a:lnTo>
                  <a:pt x="13018" y="2288"/>
                </a:lnTo>
                <a:lnTo>
                  <a:pt x="12531" y="1850"/>
                </a:lnTo>
                <a:lnTo>
                  <a:pt x="12021" y="1461"/>
                </a:lnTo>
                <a:lnTo>
                  <a:pt x="12021" y="1388"/>
                </a:lnTo>
                <a:lnTo>
                  <a:pt x="12118" y="1315"/>
                </a:lnTo>
                <a:lnTo>
                  <a:pt x="12215" y="1242"/>
                </a:lnTo>
                <a:lnTo>
                  <a:pt x="12385" y="1047"/>
                </a:lnTo>
                <a:lnTo>
                  <a:pt x="12629" y="852"/>
                </a:lnTo>
                <a:lnTo>
                  <a:pt x="12921" y="682"/>
                </a:lnTo>
                <a:lnTo>
                  <a:pt x="13213" y="560"/>
                </a:lnTo>
                <a:lnTo>
                  <a:pt x="13505" y="463"/>
                </a:lnTo>
                <a:lnTo>
                  <a:pt x="13675" y="439"/>
                </a:lnTo>
                <a:close/>
                <a:moveTo>
                  <a:pt x="11753" y="1704"/>
                </a:moveTo>
                <a:lnTo>
                  <a:pt x="11826" y="1850"/>
                </a:lnTo>
                <a:lnTo>
                  <a:pt x="11948" y="1972"/>
                </a:lnTo>
                <a:lnTo>
                  <a:pt x="12093" y="2069"/>
                </a:lnTo>
                <a:lnTo>
                  <a:pt x="12385" y="2288"/>
                </a:lnTo>
                <a:lnTo>
                  <a:pt x="12677" y="2531"/>
                </a:lnTo>
                <a:lnTo>
                  <a:pt x="12945" y="2823"/>
                </a:lnTo>
                <a:lnTo>
                  <a:pt x="13480" y="3383"/>
                </a:lnTo>
                <a:lnTo>
                  <a:pt x="14478" y="4453"/>
                </a:lnTo>
                <a:lnTo>
                  <a:pt x="15500" y="5500"/>
                </a:lnTo>
                <a:lnTo>
                  <a:pt x="15111" y="5962"/>
                </a:lnTo>
                <a:lnTo>
                  <a:pt x="14600" y="5500"/>
                </a:lnTo>
                <a:lnTo>
                  <a:pt x="14113" y="5013"/>
                </a:lnTo>
                <a:lnTo>
                  <a:pt x="13213" y="4016"/>
                </a:lnTo>
                <a:lnTo>
                  <a:pt x="12750" y="3529"/>
                </a:lnTo>
                <a:lnTo>
                  <a:pt x="12264" y="3018"/>
                </a:lnTo>
                <a:lnTo>
                  <a:pt x="11777" y="2556"/>
                </a:lnTo>
                <a:lnTo>
                  <a:pt x="11266" y="2093"/>
                </a:lnTo>
                <a:lnTo>
                  <a:pt x="11753" y="1704"/>
                </a:lnTo>
                <a:close/>
                <a:moveTo>
                  <a:pt x="13724" y="5232"/>
                </a:moveTo>
                <a:lnTo>
                  <a:pt x="14235" y="5767"/>
                </a:lnTo>
                <a:lnTo>
                  <a:pt x="14794" y="6278"/>
                </a:lnTo>
                <a:lnTo>
                  <a:pt x="14575" y="6497"/>
                </a:lnTo>
                <a:lnTo>
                  <a:pt x="14259" y="6278"/>
                </a:lnTo>
                <a:lnTo>
                  <a:pt x="13967" y="6035"/>
                </a:lnTo>
                <a:lnTo>
                  <a:pt x="13699" y="5792"/>
                </a:lnTo>
                <a:lnTo>
                  <a:pt x="13432" y="5573"/>
                </a:lnTo>
                <a:lnTo>
                  <a:pt x="13724" y="5232"/>
                </a:lnTo>
                <a:close/>
                <a:moveTo>
                  <a:pt x="13261" y="5767"/>
                </a:moveTo>
                <a:lnTo>
                  <a:pt x="13359" y="5913"/>
                </a:lnTo>
                <a:lnTo>
                  <a:pt x="13456" y="6059"/>
                </a:lnTo>
                <a:lnTo>
                  <a:pt x="13724" y="6303"/>
                </a:lnTo>
                <a:lnTo>
                  <a:pt x="13991" y="6546"/>
                </a:lnTo>
                <a:lnTo>
                  <a:pt x="14137" y="6668"/>
                </a:lnTo>
                <a:lnTo>
                  <a:pt x="14308" y="6765"/>
                </a:lnTo>
                <a:lnTo>
                  <a:pt x="14235" y="6814"/>
                </a:lnTo>
                <a:lnTo>
                  <a:pt x="14137" y="6692"/>
                </a:lnTo>
                <a:lnTo>
                  <a:pt x="13991" y="6595"/>
                </a:lnTo>
                <a:lnTo>
                  <a:pt x="13699" y="6400"/>
                </a:lnTo>
                <a:lnTo>
                  <a:pt x="13359" y="6230"/>
                </a:lnTo>
                <a:lnTo>
                  <a:pt x="13188" y="6132"/>
                </a:lnTo>
                <a:lnTo>
                  <a:pt x="13042" y="6011"/>
                </a:lnTo>
                <a:lnTo>
                  <a:pt x="13261" y="5767"/>
                </a:lnTo>
                <a:close/>
                <a:moveTo>
                  <a:pt x="13018" y="6059"/>
                </a:moveTo>
                <a:lnTo>
                  <a:pt x="13188" y="6303"/>
                </a:lnTo>
                <a:lnTo>
                  <a:pt x="13286" y="6424"/>
                </a:lnTo>
                <a:lnTo>
                  <a:pt x="13407" y="6522"/>
                </a:lnTo>
                <a:lnTo>
                  <a:pt x="14040" y="7008"/>
                </a:lnTo>
                <a:lnTo>
                  <a:pt x="13699" y="7349"/>
                </a:lnTo>
                <a:lnTo>
                  <a:pt x="13675" y="7325"/>
                </a:lnTo>
                <a:lnTo>
                  <a:pt x="13505" y="7227"/>
                </a:lnTo>
                <a:lnTo>
                  <a:pt x="13334" y="7106"/>
                </a:lnTo>
                <a:lnTo>
                  <a:pt x="13018" y="6838"/>
                </a:lnTo>
                <a:lnTo>
                  <a:pt x="12799" y="6668"/>
                </a:lnTo>
                <a:lnTo>
                  <a:pt x="12702" y="6595"/>
                </a:lnTo>
                <a:lnTo>
                  <a:pt x="12580" y="6546"/>
                </a:lnTo>
                <a:lnTo>
                  <a:pt x="12799" y="6303"/>
                </a:lnTo>
                <a:lnTo>
                  <a:pt x="13018" y="6059"/>
                </a:lnTo>
                <a:close/>
                <a:moveTo>
                  <a:pt x="12385" y="6716"/>
                </a:moveTo>
                <a:lnTo>
                  <a:pt x="12483" y="6838"/>
                </a:lnTo>
                <a:lnTo>
                  <a:pt x="12580" y="6935"/>
                </a:lnTo>
                <a:lnTo>
                  <a:pt x="12799" y="7130"/>
                </a:lnTo>
                <a:lnTo>
                  <a:pt x="13091" y="7398"/>
                </a:lnTo>
                <a:lnTo>
                  <a:pt x="13407" y="7617"/>
                </a:lnTo>
                <a:lnTo>
                  <a:pt x="13018" y="8006"/>
                </a:lnTo>
                <a:lnTo>
                  <a:pt x="12921" y="8079"/>
                </a:lnTo>
                <a:lnTo>
                  <a:pt x="12823" y="7909"/>
                </a:lnTo>
                <a:lnTo>
                  <a:pt x="12653" y="7763"/>
                </a:lnTo>
                <a:lnTo>
                  <a:pt x="12312" y="7495"/>
                </a:lnTo>
                <a:lnTo>
                  <a:pt x="12093" y="7325"/>
                </a:lnTo>
                <a:lnTo>
                  <a:pt x="11972" y="7252"/>
                </a:lnTo>
                <a:lnTo>
                  <a:pt x="11850" y="7179"/>
                </a:lnTo>
                <a:lnTo>
                  <a:pt x="12385" y="6716"/>
                </a:lnTo>
                <a:close/>
                <a:moveTo>
                  <a:pt x="11631" y="7373"/>
                </a:moveTo>
                <a:lnTo>
                  <a:pt x="11729" y="7471"/>
                </a:lnTo>
                <a:lnTo>
                  <a:pt x="11850" y="7568"/>
                </a:lnTo>
                <a:lnTo>
                  <a:pt x="12093" y="7738"/>
                </a:lnTo>
                <a:lnTo>
                  <a:pt x="12434" y="8055"/>
                </a:lnTo>
                <a:lnTo>
                  <a:pt x="12556" y="8201"/>
                </a:lnTo>
                <a:lnTo>
                  <a:pt x="12702" y="8322"/>
                </a:lnTo>
                <a:lnTo>
                  <a:pt x="11948" y="9150"/>
                </a:lnTo>
                <a:lnTo>
                  <a:pt x="11680" y="8906"/>
                </a:lnTo>
                <a:lnTo>
                  <a:pt x="11364" y="8687"/>
                </a:lnTo>
                <a:lnTo>
                  <a:pt x="11072" y="8444"/>
                </a:lnTo>
                <a:lnTo>
                  <a:pt x="10780" y="8201"/>
                </a:lnTo>
                <a:lnTo>
                  <a:pt x="11096" y="7860"/>
                </a:lnTo>
                <a:lnTo>
                  <a:pt x="11193" y="7957"/>
                </a:lnTo>
                <a:lnTo>
                  <a:pt x="11291" y="8030"/>
                </a:lnTo>
                <a:lnTo>
                  <a:pt x="11461" y="8176"/>
                </a:lnTo>
                <a:lnTo>
                  <a:pt x="11777" y="8493"/>
                </a:lnTo>
                <a:lnTo>
                  <a:pt x="11972" y="8614"/>
                </a:lnTo>
                <a:lnTo>
                  <a:pt x="12166" y="8736"/>
                </a:lnTo>
                <a:lnTo>
                  <a:pt x="12288" y="8736"/>
                </a:lnTo>
                <a:lnTo>
                  <a:pt x="12337" y="8712"/>
                </a:lnTo>
                <a:lnTo>
                  <a:pt x="12361" y="8639"/>
                </a:lnTo>
                <a:lnTo>
                  <a:pt x="12361" y="8566"/>
                </a:lnTo>
                <a:lnTo>
                  <a:pt x="12337" y="8493"/>
                </a:lnTo>
                <a:lnTo>
                  <a:pt x="12118" y="8322"/>
                </a:lnTo>
                <a:lnTo>
                  <a:pt x="11899" y="8152"/>
                </a:lnTo>
                <a:lnTo>
                  <a:pt x="11461" y="7811"/>
                </a:lnTo>
                <a:lnTo>
                  <a:pt x="11291" y="7690"/>
                </a:lnTo>
                <a:lnTo>
                  <a:pt x="11631" y="7373"/>
                </a:lnTo>
                <a:close/>
                <a:moveTo>
                  <a:pt x="10634" y="8371"/>
                </a:moveTo>
                <a:lnTo>
                  <a:pt x="10731" y="8541"/>
                </a:lnTo>
                <a:lnTo>
                  <a:pt x="10853" y="8687"/>
                </a:lnTo>
                <a:lnTo>
                  <a:pt x="10974" y="8809"/>
                </a:lnTo>
                <a:lnTo>
                  <a:pt x="11145" y="8931"/>
                </a:lnTo>
                <a:lnTo>
                  <a:pt x="11461" y="9150"/>
                </a:lnTo>
                <a:lnTo>
                  <a:pt x="11753" y="9369"/>
                </a:lnTo>
                <a:lnTo>
                  <a:pt x="11461" y="9685"/>
                </a:lnTo>
                <a:lnTo>
                  <a:pt x="11145" y="9442"/>
                </a:lnTo>
                <a:lnTo>
                  <a:pt x="10828" y="9198"/>
                </a:lnTo>
                <a:lnTo>
                  <a:pt x="10585" y="8955"/>
                </a:lnTo>
                <a:lnTo>
                  <a:pt x="10463" y="8833"/>
                </a:lnTo>
                <a:lnTo>
                  <a:pt x="10317" y="8736"/>
                </a:lnTo>
                <a:lnTo>
                  <a:pt x="10634" y="8371"/>
                </a:lnTo>
                <a:close/>
                <a:moveTo>
                  <a:pt x="10196" y="8931"/>
                </a:moveTo>
                <a:lnTo>
                  <a:pt x="10269" y="9052"/>
                </a:lnTo>
                <a:lnTo>
                  <a:pt x="10366" y="9198"/>
                </a:lnTo>
                <a:lnTo>
                  <a:pt x="10609" y="9417"/>
                </a:lnTo>
                <a:lnTo>
                  <a:pt x="10901" y="9709"/>
                </a:lnTo>
                <a:lnTo>
                  <a:pt x="11072" y="9831"/>
                </a:lnTo>
                <a:lnTo>
                  <a:pt x="11242" y="9953"/>
                </a:lnTo>
                <a:lnTo>
                  <a:pt x="10415" y="10853"/>
                </a:lnTo>
                <a:lnTo>
                  <a:pt x="10317" y="10707"/>
                </a:lnTo>
                <a:lnTo>
                  <a:pt x="10196" y="10585"/>
                </a:lnTo>
                <a:lnTo>
                  <a:pt x="9904" y="10366"/>
                </a:lnTo>
                <a:lnTo>
                  <a:pt x="9636" y="10172"/>
                </a:lnTo>
                <a:lnTo>
                  <a:pt x="9466" y="10074"/>
                </a:lnTo>
                <a:lnTo>
                  <a:pt x="9320" y="10001"/>
                </a:lnTo>
                <a:lnTo>
                  <a:pt x="9563" y="9709"/>
                </a:lnTo>
                <a:lnTo>
                  <a:pt x="9782" y="9880"/>
                </a:lnTo>
                <a:lnTo>
                  <a:pt x="10001" y="10026"/>
                </a:lnTo>
                <a:lnTo>
                  <a:pt x="10244" y="10245"/>
                </a:lnTo>
                <a:lnTo>
                  <a:pt x="10390" y="10366"/>
                </a:lnTo>
                <a:lnTo>
                  <a:pt x="10536" y="10464"/>
                </a:lnTo>
                <a:lnTo>
                  <a:pt x="10609" y="10488"/>
                </a:lnTo>
                <a:lnTo>
                  <a:pt x="10658" y="10464"/>
                </a:lnTo>
                <a:lnTo>
                  <a:pt x="10731" y="10439"/>
                </a:lnTo>
                <a:lnTo>
                  <a:pt x="10780" y="10391"/>
                </a:lnTo>
                <a:lnTo>
                  <a:pt x="10804" y="10342"/>
                </a:lnTo>
                <a:lnTo>
                  <a:pt x="10828" y="10269"/>
                </a:lnTo>
                <a:lnTo>
                  <a:pt x="10804" y="10220"/>
                </a:lnTo>
                <a:lnTo>
                  <a:pt x="10755" y="10147"/>
                </a:lnTo>
                <a:lnTo>
                  <a:pt x="10220" y="9734"/>
                </a:lnTo>
                <a:lnTo>
                  <a:pt x="10001" y="9563"/>
                </a:lnTo>
                <a:lnTo>
                  <a:pt x="9904" y="9490"/>
                </a:lnTo>
                <a:lnTo>
                  <a:pt x="9782" y="9442"/>
                </a:lnTo>
                <a:lnTo>
                  <a:pt x="10196" y="8931"/>
                </a:lnTo>
                <a:close/>
                <a:moveTo>
                  <a:pt x="9125" y="10245"/>
                </a:moveTo>
                <a:lnTo>
                  <a:pt x="9247" y="10342"/>
                </a:lnTo>
                <a:lnTo>
                  <a:pt x="9368" y="10415"/>
                </a:lnTo>
                <a:lnTo>
                  <a:pt x="9612" y="10585"/>
                </a:lnTo>
                <a:lnTo>
                  <a:pt x="9904" y="10829"/>
                </a:lnTo>
                <a:lnTo>
                  <a:pt x="10050" y="10950"/>
                </a:lnTo>
                <a:lnTo>
                  <a:pt x="10220" y="11048"/>
                </a:lnTo>
                <a:lnTo>
                  <a:pt x="9685" y="11583"/>
                </a:lnTo>
                <a:lnTo>
                  <a:pt x="9685" y="11534"/>
                </a:lnTo>
                <a:lnTo>
                  <a:pt x="9660" y="11437"/>
                </a:lnTo>
                <a:lnTo>
                  <a:pt x="9587" y="11364"/>
                </a:lnTo>
                <a:lnTo>
                  <a:pt x="9417" y="11218"/>
                </a:lnTo>
                <a:lnTo>
                  <a:pt x="9222" y="11023"/>
                </a:lnTo>
                <a:lnTo>
                  <a:pt x="9028" y="10853"/>
                </a:lnTo>
                <a:lnTo>
                  <a:pt x="8906" y="10756"/>
                </a:lnTo>
                <a:lnTo>
                  <a:pt x="8736" y="10683"/>
                </a:lnTo>
                <a:lnTo>
                  <a:pt x="8833" y="10585"/>
                </a:lnTo>
                <a:lnTo>
                  <a:pt x="9125" y="10245"/>
                </a:lnTo>
                <a:close/>
                <a:moveTo>
                  <a:pt x="8468" y="10926"/>
                </a:moveTo>
                <a:lnTo>
                  <a:pt x="8687" y="11096"/>
                </a:lnTo>
                <a:lnTo>
                  <a:pt x="8930" y="11291"/>
                </a:lnTo>
                <a:lnTo>
                  <a:pt x="9052" y="11437"/>
                </a:lnTo>
                <a:lnTo>
                  <a:pt x="9198" y="11583"/>
                </a:lnTo>
                <a:lnTo>
                  <a:pt x="9271" y="11656"/>
                </a:lnTo>
                <a:lnTo>
                  <a:pt x="9344" y="11705"/>
                </a:lnTo>
                <a:lnTo>
                  <a:pt x="9441" y="11753"/>
                </a:lnTo>
                <a:lnTo>
                  <a:pt x="9539" y="11753"/>
                </a:lnTo>
                <a:lnTo>
                  <a:pt x="8468" y="12824"/>
                </a:lnTo>
                <a:lnTo>
                  <a:pt x="8152" y="12532"/>
                </a:lnTo>
                <a:lnTo>
                  <a:pt x="7811" y="12240"/>
                </a:lnTo>
                <a:lnTo>
                  <a:pt x="7470" y="11899"/>
                </a:lnTo>
                <a:lnTo>
                  <a:pt x="7349" y="11826"/>
                </a:lnTo>
                <a:lnTo>
                  <a:pt x="7738" y="11534"/>
                </a:lnTo>
                <a:lnTo>
                  <a:pt x="7860" y="11705"/>
                </a:lnTo>
                <a:lnTo>
                  <a:pt x="8006" y="11875"/>
                </a:lnTo>
                <a:lnTo>
                  <a:pt x="8371" y="12264"/>
                </a:lnTo>
                <a:lnTo>
                  <a:pt x="8517" y="12434"/>
                </a:lnTo>
                <a:lnTo>
                  <a:pt x="8590" y="12483"/>
                </a:lnTo>
                <a:lnTo>
                  <a:pt x="8687" y="12507"/>
                </a:lnTo>
                <a:lnTo>
                  <a:pt x="8736" y="12507"/>
                </a:lnTo>
                <a:lnTo>
                  <a:pt x="8809" y="12483"/>
                </a:lnTo>
                <a:lnTo>
                  <a:pt x="8833" y="12434"/>
                </a:lnTo>
                <a:lnTo>
                  <a:pt x="8857" y="12386"/>
                </a:lnTo>
                <a:lnTo>
                  <a:pt x="8857" y="12289"/>
                </a:lnTo>
                <a:lnTo>
                  <a:pt x="8809" y="12191"/>
                </a:lnTo>
                <a:lnTo>
                  <a:pt x="8760" y="12094"/>
                </a:lnTo>
                <a:lnTo>
                  <a:pt x="8663" y="11997"/>
                </a:lnTo>
                <a:lnTo>
                  <a:pt x="8492" y="11826"/>
                </a:lnTo>
                <a:lnTo>
                  <a:pt x="8322" y="11680"/>
                </a:lnTo>
                <a:lnTo>
                  <a:pt x="8152" y="11510"/>
                </a:lnTo>
                <a:lnTo>
                  <a:pt x="7957" y="11364"/>
                </a:lnTo>
                <a:lnTo>
                  <a:pt x="8468" y="10926"/>
                </a:lnTo>
                <a:close/>
                <a:moveTo>
                  <a:pt x="11047" y="2312"/>
                </a:moveTo>
                <a:lnTo>
                  <a:pt x="11120" y="2434"/>
                </a:lnTo>
                <a:lnTo>
                  <a:pt x="11218" y="2531"/>
                </a:lnTo>
                <a:lnTo>
                  <a:pt x="11437" y="2750"/>
                </a:lnTo>
                <a:lnTo>
                  <a:pt x="11850" y="3213"/>
                </a:lnTo>
                <a:lnTo>
                  <a:pt x="11826" y="3213"/>
                </a:lnTo>
                <a:lnTo>
                  <a:pt x="11193" y="3748"/>
                </a:lnTo>
                <a:lnTo>
                  <a:pt x="10609" y="4283"/>
                </a:lnTo>
                <a:lnTo>
                  <a:pt x="10025" y="4867"/>
                </a:lnTo>
                <a:lnTo>
                  <a:pt x="9490" y="5500"/>
                </a:lnTo>
                <a:lnTo>
                  <a:pt x="9174" y="5865"/>
                </a:lnTo>
                <a:lnTo>
                  <a:pt x="8857" y="6254"/>
                </a:lnTo>
                <a:lnTo>
                  <a:pt x="8517" y="6595"/>
                </a:lnTo>
                <a:lnTo>
                  <a:pt x="8176" y="6935"/>
                </a:lnTo>
                <a:lnTo>
                  <a:pt x="7373" y="7617"/>
                </a:lnTo>
                <a:lnTo>
                  <a:pt x="6984" y="7933"/>
                </a:lnTo>
                <a:lnTo>
                  <a:pt x="6594" y="8274"/>
                </a:lnTo>
                <a:lnTo>
                  <a:pt x="6229" y="8639"/>
                </a:lnTo>
                <a:lnTo>
                  <a:pt x="5864" y="9004"/>
                </a:lnTo>
                <a:lnTo>
                  <a:pt x="5183" y="9782"/>
                </a:lnTo>
                <a:lnTo>
                  <a:pt x="4502" y="10537"/>
                </a:lnTo>
                <a:lnTo>
                  <a:pt x="4137" y="10902"/>
                </a:lnTo>
                <a:lnTo>
                  <a:pt x="3772" y="11242"/>
                </a:lnTo>
                <a:lnTo>
                  <a:pt x="3115" y="11802"/>
                </a:lnTo>
                <a:lnTo>
                  <a:pt x="2799" y="12118"/>
                </a:lnTo>
                <a:lnTo>
                  <a:pt x="2507" y="12434"/>
                </a:lnTo>
                <a:lnTo>
                  <a:pt x="2263" y="12702"/>
                </a:lnTo>
                <a:lnTo>
                  <a:pt x="2166" y="12848"/>
                </a:lnTo>
                <a:lnTo>
                  <a:pt x="2069" y="13018"/>
                </a:lnTo>
                <a:lnTo>
                  <a:pt x="1850" y="12824"/>
                </a:lnTo>
                <a:lnTo>
                  <a:pt x="1460" y="12459"/>
                </a:lnTo>
                <a:lnTo>
                  <a:pt x="1266" y="12264"/>
                </a:lnTo>
                <a:lnTo>
                  <a:pt x="1047" y="12118"/>
                </a:lnTo>
                <a:lnTo>
                  <a:pt x="1047" y="12070"/>
                </a:lnTo>
                <a:lnTo>
                  <a:pt x="1193" y="11997"/>
                </a:lnTo>
                <a:lnTo>
                  <a:pt x="1339" y="11924"/>
                </a:lnTo>
                <a:lnTo>
                  <a:pt x="1460" y="11826"/>
                </a:lnTo>
                <a:lnTo>
                  <a:pt x="1582" y="11705"/>
                </a:lnTo>
                <a:lnTo>
                  <a:pt x="2020" y="11218"/>
                </a:lnTo>
                <a:lnTo>
                  <a:pt x="2385" y="10853"/>
                </a:lnTo>
                <a:lnTo>
                  <a:pt x="2774" y="10537"/>
                </a:lnTo>
                <a:lnTo>
                  <a:pt x="3577" y="9880"/>
                </a:lnTo>
                <a:lnTo>
                  <a:pt x="3942" y="9539"/>
                </a:lnTo>
                <a:lnTo>
                  <a:pt x="4307" y="9198"/>
                </a:lnTo>
                <a:lnTo>
                  <a:pt x="5037" y="8468"/>
                </a:lnTo>
                <a:lnTo>
                  <a:pt x="5718" y="7738"/>
                </a:lnTo>
                <a:lnTo>
                  <a:pt x="6400" y="7008"/>
                </a:lnTo>
                <a:lnTo>
                  <a:pt x="7081" y="6303"/>
                </a:lnTo>
                <a:lnTo>
                  <a:pt x="7787" y="5621"/>
                </a:lnTo>
                <a:lnTo>
                  <a:pt x="8468" y="4940"/>
                </a:lnTo>
                <a:lnTo>
                  <a:pt x="9149" y="4259"/>
                </a:lnTo>
                <a:lnTo>
                  <a:pt x="10074" y="3261"/>
                </a:lnTo>
                <a:lnTo>
                  <a:pt x="10561" y="2775"/>
                </a:lnTo>
                <a:lnTo>
                  <a:pt x="11047" y="2312"/>
                </a:lnTo>
                <a:close/>
                <a:moveTo>
                  <a:pt x="7154" y="11997"/>
                </a:moveTo>
                <a:lnTo>
                  <a:pt x="7203" y="12094"/>
                </a:lnTo>
                <a:lnTo>
                  <a:pt x="7251" y="12167"/>
                </a:lnTo>
                <a:lnTo>
                  <a:pt x="7422" y="12386"/>
                </a:lnTo>
                <a:lnTo>
                  <a:pt x="7592" y="12580"/>
                </a:lnTo>
                <a:lnTo>
                  <a:pt x="7884" y="12872"/>
                </a:lnTo>
                <a:lnTo>
                  <a:pt x="8030" y="12994"/>
                </a:lnTo>
                <a:lnTo>
                  <a:pt x="8200" y="13091"/>
                </a:lnTo>
                <a:lnTo>
                  <a:pt x="7835" y="13481"/>
                </a:lnTo>
                <a:lnTo>
                  <a:pt x="7811" y="13432"/>
                </a:lnTo>
                <a:lnTo>
                  <a:pt x="7787" y="13408"/>
                </a:lnTo>
                <a:lnTo>
                  <a:pt x="7616" y="13262"/>
                </a:lnTo>
                <a:lnTo>
                  <a:pt x="7446" y="13140"/>
                </a:lnTo>
                <a:lnTo>
                  <a:pt x="7251" y="13018"/>
                </a:lnTo>
                <a:lnTo>
                  <a:pt x="7057" y="12872"/>
                </a:lnTo>
                <a:lnTo>
                  <a:pt x="6716" y="12580"/>
                </a:lnTo>
                <a:lnTo>
                  <a:pt x="6643" y="12532"/>
                </a:lnTo>
                <a:lnTo>
                  <a:pt x="6594" y="12507"/>
                </a:lnTo>
                <a:lnTo>
                  <a:pt x="6862" y="12240"/>
                </a:lnTo>
                <a:lnTo>
                  <a:pt x="7154" y="11997"/>
                </a:lnTo>
                <a:close/>
                <a:moveTo>
                  <a:pt x="6424" y="12702"/>
                </a:moveTo>
                <a:lnTo>
                  <a:pt x="6448" y="12775"/>
                </a:lnTo>
                <a:lnTo>
                  <a:pt x="6473" y="12848"/>
                </a:lnTo>
                <a:lnTo>
                  <a:pt x="6667" y="13043"/>
                </a:lnTo>
                <a:lnTo>
                  <a:pt x="6862" y="13213"/>
                </a:lnTo>
                <a:lnTo>
                  <a:pt x="7032" y="13359"/>
                </a:lnTo>
                <a:lnTo>
                  <a:pt x="7227" y="13481"/>
                </a:lnTo>
                <a:lnTo>
                  <a:pt x="7446" y="13602"/>
                </a:lnTo>
                <a:lnTo>
                  <a:pt x="7568" y="13627"/>
                </a:lnTo>
                <a:lnTo>
                  <a:pt x="7689" y="13627"/>
                </a:lnTo>
                <a:lnTo>
                  <a:pt x="7470" y="13846"/>
                </a:lnTo>
                <a:lnTo>
                  <a:pt x="7300" y="14040"/>
                </a:lnTo>
                <a:lnTo>
                  <a:pt x="7276" y="14016"/>
                </a:lnTo>
                <a:lnTo>
                  <a:pt x="6911" y="13797"/>
                </a:lnTo>
                <a:lnTo>
                  <a:pt x="6570" y="13554"/>
                </a:lnTo>
                <a:lnTo>
                  <a:pt x="6302" y="13335"/>
                </a:lnTo>
                <a:lnTo>
                  <a:pt x="6035" y="13164"/>
                </a:lnTo>
                <a:lnTo>
                  <a:pt x="6108" y="13043"/>
                </a:lnTo>
                <a:lnTo>
                  <a:pt x="6424" y="12702"/>
                </a:lnTo>
                <a:close/>
                <a:moveTo>
                  <a:pt x="5889" y="13335"/>
                </a:moveTo>
                <a:lnTo>
                  <a:pt x="5962" y="13456"/>
                </a:lnTo>
                <a:lnTo>
                  <a:pt x="6059" y="13578"/>
                </a:lnTo>
                <a:lnTo>
                  <a:pt x="6278" y="13797"/>
                </a:lnTo>
                <a:lnTo>
                  <a:pt x="6643" y="14089"/>
                </a:lnTo>
                <a:lnTo>
                  <a:pt x="6813" y="14211"/>
                </a:lnTo>
                <a:lnTo>
                  <a:pt x="7032" y="14308"/>
                </a:lnTo>
                <a:lnTo>
                  <a:pt x="6692" y="14673"/>
                </a:lnTo>
                <a:lnTo>
                  <a:pt x="6619" y="14624"/>
                </a:lnTo>
                <a:lnTo>
                  <a:pt x="6497" y="14600"/>
                </a:lnTo>
                <a:lnTo>
                  <a:pt x="6375" y="14527"/>
                </a:lnTo>
                <a:lnTo>
                  <a:pt x="6254" y="14454"/>
                </a:lnTo>
                <a:lnTo>
                  <a:pt x="6132" y="14381"/>
                </a:lnTo>
                <a:lnTo>
                  <a:pt x="5913" y="14186"/>
                </a:lnTo>
                <a:lnTo>
                  <a:pt x="5718" y="14016"/>
                </a:lnTo>
                <a:lnTo>
                  <a:pt x="5597" y="13943"/>
                </a:lnTo>
                <a:lnTo>
                  <a:pt x="5451" y="13846"/>
                </a:lnTo>
                <a:lnTo>
                  <a:pt x="5889" y="13335"/>
                </a:lnTo>
                <a:close/>
                <a:moveTo>
                  <a:pt x="12191" y="3553"/>
                </a:moveTo>
                <a:lnTo>
                  <a:pt x="12653" y="4040"/>
                </a:lnTo>
                <a:lnTo>
                  <a:pt x="13432" y="4916"/>
                </a:lnTo>
                <a:lnTo>
                  <a:pt x="13164" y="5208"/>
                </a:lnTo>
                <a:lnTo>
                  <a:pt x="12896" y="5500"/>
                </a:lnTo>
                <a:lnTo>
                  <a:pt x="12361" y="6108"/>
                </a:lnTo>
                <a:lnTo>
                  <a:pt x="12045" y="6424"/>
                </a:lnTo>
                <a:lnTo>
                  <a:pt x="11729" y="6716"/>
                </a:lnTo>
                <a:lnTo>
                  <a:pt x="11388" y="7008"/>
                </a:lnTo>
                <a:lnTo>
                  <a:pt x="11047" y="7300"/>
                </a:lnTo>
                <a:lnTo>
                  <a:pt x="10731" y="7617"/>
                </a:lnTo>
                <a:lnTo>
                  <a:pt x="10415" y="7957"/>
                </a:lnTo>
                <a:lnTo>
                  <a:pt x="9806" y="8687"/>
                </a:lnTo>
                <a:lnTo>
                  <a:pt x="9247" y="9417"/>
                </a:lnTo>
                <a:lnTo>
                  <a:pt x="8638" y="10147"/>
                </a:lnTo>
                <a:lnTo>
                  <a:pt x="8346" y="10464"/>
                </a:lnTo>
                <a:lnTo>
                  <a:pt x="8006" y="10756"/>
                </a:lnTo>
                <a:lnTo>
                  <a:pt x="7324" y="11340"/>
                </a:lnTo>
                <a:lnTo>
                  <a:pt x="6643" y="11899"/>
                </a:lnTo>
                <a:lnTo>
                  <a:pt x="6302" y="12191"/>
                </a:lnTo>
                <a:lnTo>
                  <a:pt x="6010" y="12532"/>
                </a:lnTo>
                <a:lnTo>
                  <a:pt x="5475" y="13164"/>
                </a:lnTo>
                <a:lnTo>
                  <a:pt x="4940" y="13773"/>
                </a:lnTo>
                <a:lnTo>
                  <a:pt x="4672" y="14016"/>
                </a:lnTo>
                <a:lnTo>
                  <a:pt x="4404" y="14235"/>
                </a:lnTo>
                <a:lnTo>
                  <a:pt x="4137" y="14454"/>
                </a:lnTo>
                <a:lnTo>
                  <a:pt x="4015" y="14600"/>
                </a:lnTo>
                <a:lnTo>
                  <a:pt x="3918" y="14722"/>
                </a:lnTo>
                <a:lnTo>
                  <a:pt x="3480" y="14284"/>
                </a:lnTo>
                <a:lnTo>
                  <a:pt x="3042" y="13846"/>
                </a:lnTo>
                <a:lnTo>
                  <a:pt x="2361" y="13262"/>
                </a:lnTo>
                <a:lnTo>
                  <a:pt x="2482" y="13164"/>
                </a:lnTo>
                <a:lnTo>
                  <a:pt x="2604" y="13043"/>
                </a:lnTo>
                <a:lnTo>
                  <a:pt x="2774" y="12799"/>
                </a:lnTo>
                <a:lnTo>
                  <a:pt x="3066" y="12507"/>
                </a:lnTo>
                <a:lnTo>
                  <a:pt x="3358" y="12216"/>
                </a:lnTo>
                <a:lnTo>
                  <a:pt x="3967" y="11680"/>
                </a:lnTo>
                <a:lnTo>
                  <a:pt x="4380" y="11315"/>
                </a:lnTo>
                <a:lnTo>
                  <a:pt x="4745" y="10950"/>
                </a:lnTo>
                <a:lnTo>
                  <a:pt x="5475" y="10172"/>
                </a:lnTo>
                <a:lnTo>
                  <a:pt x="6181" y="9393"/>
                </a:lnTo>
                <a:lnTo>
                  <a:pt x="6546" y="9004"/>
                </a:lnTo>
                <a:lnTo>
                  <a:pt x="6935" y="8614"/>
                </a:lnTo>
                <a:lnTo>
                  <a:pt x="7324" y="8274"/>
                </a:lnTo>
                <a:lnTo>
                  <a:pt x="7714" y="7933"/>
                </a:lnTo>
                <a:lnTo>
                  <a:pt x="8517" y="7276"/>
                </a:lnTo>
                <a:lnTo>
                  <a:pt x="8857" y="6935"/>
                </a:lnTo>
                <a:lnTo>
                  <a:pt x="9198" y="6595"/>
                </a:lnTo>
                <a:lnTo>
                  <a:pt x="9514" y="6205"/>
                </a:lnTo>
                <a:lnTo>
                  <a:pt x="9831" y="5840"/>
                </a:lnTo>
                <a:lnTo>
                  <a:pt x="10171" y="5427"/>
                </a:lnTo>
                <a:lnTo>
                  <a:pt x="10488" y="5062"/>
                </a:lnTo>
                <a:lnTo>
                  <a:pt x="10853" y="4697"/>
                </a:lnTo>
                <a:lnTo>
                  <a:pt x="11242" y="4356"/>
                </a:lnTo>
                <a:lnTo>
                  <a:pt x="11729" y="3967"/>
                </a:lnTo>
                <a:lnTo>
                  <a:pt x="11972" y="3772"/>
                </a:lnTo>
                <a:lnTo>
                  <a:pt x="12191" y="3553"/>
                </a:lnTo>
                <a:close/>
                <a:moveTo>
                  <a:pt x="5232" y="14065"/>
                </a:moveTo>
                <a:lnTo>
                  <a:pt x="5353" y="14186"/>
                </a:lnTo>
                <a:lnTo>
                  <a:pt x="5451" y="14308"/>
                </a:lnTo>
                <a:lnTo>
                  <a:pt x="5645" y="14454"/>
                </a:lnTo>
                <a:lnTo>
                  <a:pt x="5816" y="14624"/>
                </a:lnTo>
                <a:lnTo>
                  <a:pt x="5986" y="14770"/>
                </a:lnTo>
                <a:lnTo>
                  <a:pt x="6181" y="14892"/>
                </a:lnTo>
                <a:lnTo>
                  <a:pt x="6375" y="14989"/>
                </a:lnTo>
                <a:lnTo>
                  <a:pt x="6108" y="15281"/>
                </a:lnTo>
                <a:lnTo>
                  <a:pt x="5937" y="15452"/>
                </a:lnTo>
                <a:lnTo>
                  <a:pt x="5937" y="15403"/>
                </a:lnTo>
                <a:lnTo>
                  <a:pt x="5889" y="15354"/>
                </a:lnTo>
                <a:lnTo>
                  <a:pt x="5597" y="15038"/>
                </a:lnTo>
                <a:lnTo>
                  <a:pt x="5280" y="14746"/>
                </a:lnTo>
                <a:lnTo>
                  <a:pt x="5086" y="14576"/>
                </a:lnTo>
                <a:lnTo>
                  <a:pt x="4964" y="14503"/>
                </a:lnTo>
                <a:lnTo>
                  <a:pt x="4867" y="14430"/>
                </a:lnTo>
                <a:lnTo>
                  <a:pt x="5037" y="14284"/>
                </a:lnTo>
                <a:lnTo>
                  <a:pt x="5232" y="14065"/>
                </a:lnTo>
                <a:close/>
                <a:moveTo>
                  <a:pt x="852" y="15476"/>
                </a:moveTo>
                <a:lnTo>
                  <a:pt x="974" y="15598"/>
                </a:lnTo>
                <a:lnTo>
                  <a:pt x="1412" y="16036"/>
                </a:lnTo>
                <a:lnTo>
                  <a:pt x="1363" y="16011"/>
                </a:lnTo>
                <a:lnTo>
                  <a:pt x="1290" y="15987"/>
                </a:lnTo>
                <a:lnTo>
                  <a:pt x="852" y="15476"/>
                </a:lnTo>
                <a:close/>
                <a:moveTo>
                  <a:pt x="4575" y="14673"/>
                </a:moveTo>
                <a:lnTo>
                  <a:pt x="4696" y="14795"/>
                </a:lnTo>
                <a:lnTo>
                  <a:pt x="4818" y="14892"/>
                </a:lnTo>
                <a:lnTo>
                  <a:pt x="5037" y="15087"/>
                </a:lnTo>
                <a:lnTo>
                  <a:pt x="5329" y="15354"/>
                </a:lnTo>
                <a:lnTo>
                  <a:pt x="5597" y="15622"/>
                </a:lnTo>
                <a:lnTo>
                  <a:pt x="5670" y="15671"/>
                </a:lnTo>
                <a:lnTo>
                  <a:pt x="5718" y="15671"/>
                </a:lnTo>
                <a:lnTo>
                  <a:pt x="5378" y="15987"/>
                </a:lnTo>
                <a:lnTo>
                  <a:pt x="5232" y="16109"/>
                </a:lnTo>
                <a:lnTo>
                  <a:pt x="5183" y="16060"/>
                </a:lnTo>
                <a:lnTo>
                  <a:pt x="5110" y="16036"/>
                </a:lnTo>
                <a:lnTo>
                  <a:pt x="4088" y="14916"/>
                </a:lnTo>
                <a:lnTo>
                  <a:pt x="4210" y="14868"/>
                </a:lnTo>
                <a:lnTo>
                  <a:pt x="4331" y="14819"/>
                </a:lnTo>
                <a:lnTo>
                  <a:pt x="4453" y="14746"/>
                </a:lnTo>
                <a:lnTo>
                  <a:pt x="4575" y="14673"/>
                </a:lnTo>
                <a:close/>
                <a:moveTo>
                  <a:pt x="755" y="16230"/>
                </a:moveTo>
                <a:lnTo>
                  <a:pt x="1071" y="16498"/>
                </a:lnTo>
                <a:lnTo>
                  <a:pt x="1071" y="16522"/>
                </a:lnTo>
                <a:lnTo>
                  <a:pt x="998" y="16474"/>
                </a:lnTo>
                <a:lnTo>
                  <a:pt x="925" y="16449"/>
                </a:lnTo>
                <a:lnTo>
                  <a:pt x="852" y="16376"/>
                </a:lnTo>
                <a:lnTo>
                  <a:pt x="755" y="16230"/>
                </a:lnTo>
                <a:close/>
                <a:moveTo>
                  <a:pt x="1047" y="12532"/>
                </a:moveTo>
                <a:lnTo>
                  <a:pt x="1168" y="12678"/>
                </a:lnTo>
                <a:lnTo>
                  <a:pt x="1314" y="12824"/>
                </a:lnTo>
                <a:lnTo>
                  <a:pt x="1582" y="13067"/>
                </a:lnTo>
                <a:lnTo>
                  <a:pt x="2166" y="13602"/>
                </a:lnTo>
                <a:lnTo>
                  <a:pt x="2750" y="14113"/>
                </a:lnTo>
                <a:lnTo>
                  <a:pt x="3018" y="14357"/>
                </a:lnTo>
                <a:lnTo>
                  <a:pt x="3261" y="14600"/>
                </a:lnTo>
                <a:lnTo>
                  <a:pt x="3723" y="15135"/>
                </a:lnTo>
                <a:lnTo>
                  <a:pt x="4185" y="15646"/>
                </a:lnTo>
                <a:lnTo>
                  <a:pt x="4672" y="16157"/>
                </a:lnTo>
                <a:lnTo>
                  <a:pt x="4404" y="16230"/>
                </a:lnTo>
                <a:lnTo>
                  <a:pt x="4112" y="16303"/>
                </a:lnTo>
                <a:lnTo>
                  <a:pt x="3553" y="16376"/>
                </a:lnTo>
                <a:lnTo>
                  <a:pt x="2969" y="16425"/>
                </a:lnTo>
                <a:lnTo>
                  <a:pt x="2409" y="16498"/>
                </a:lnTo>
                <a:lnTo>
                  <a:pt x="2288" y="16522"/>
                </a:lnTo>
                <a:lnTo>
                  <a:pt x="2263" y="16474"/>
                </a:lnTo>
                <a:lnTo>
                  <a:pt x="2142" y="16230"/>
                </a:lnTo>
                <a:lnTo>
                  <a:pt x="1996" y="16011"/>
                </a:lnTo>
                <a:lnTo>
                  <a:pt x="1801" y="15792"/>
                </a:lnTo>
                <a:lnTo>
                  <a:pt x="1606" y="15598"/>
                </a:lnTo>
                <a:lnTo>
                  <a:pt x="1168" y="15233"/>
                </a:lnTo>
                <a:lnTo>
                  <a:pt x="730" y="14892"/>
                </a:lnTo>
                <a:lnTo>
                  <a:pt x="779" y="14600"/>
                </a:lnTo>
                <a:lnTo>
                  <a:pt x="925" y="13262"/>
                </a:lnTo>
                <a:lnTo>
                  <a:pt x="1047" y="12532"/>
                </a:lnTo>
                <a:close/>
                <a:moveTo>
                  <a:pt x="1436" y="16644"/>
                </a:moveTo>
                <a:lnTo>
                  <a:pt x="1533" y="16717"/>
                </a:lnTo>
                <a:lnTo>
                  <a:pt x="1387" y="16741"/>
                </a:lnTo>
                <a:lnTo>
                  <a:pt x="1436" y="16644"/>
                </a:lnTo>
                <a:close/>
                <a:moveTo>
                  <a:pt x="536" y="16741"/>
                </a:moveTo>
                <a:lnTo>
                  <a:pt x="584" y="16766"/>
                </a:lnTo>
                <a:lnTo>
                  <a:pt x="609" y="16766"/>
                </a:lnTo>
                <a:lnTo>
                  <a:pt x="682" y="16814"/>
                </a:lnTo>
                <a:lnTo>
                  <a:pt x="779" y="16839"/>
                </a:lnTo>
                <a:lnTo>
                  <a:pt x="876" y="16839"/>
                </a:lnTo>
                <a:lnTo>
                  <a:pt x="974" y="16814"/>
                </a:lnTo>
                <a:lnTo>
                  <a:pt x="974" y="16839"/>
                </a:lnTo>
                <a:lnTo>
                  <a:pt x="755" y="16887"/>
                </a:lnTo>
                <a:lnTo>
                  <a:pt x="511" y="16936"/>
                </a:lnTo>
                <a:lnTo>
                  <a:pt x="536" y="16741"/>
                </a:lnTo>
                <a:close/>
                <a:moveTo>
                  <a:pt x="13967" y="1"/>
                </a:moveTo>
                <a:lnTo>
                  <a:pt x="13602" y="25"/>
                </a:lnTo>
                <a:lnTo>
                  <a:pt x="13261" y="74"/>
                </a:lnTo>
                <a:lnTo>
                  <a:pt x="12945" y="195"/>
                </a:lnTo>
                <a:lnTo>
                  <a:pt x="12629" y="341"/>
                </a:lnTo>
                <a:lnTo>
                  <a:pt x="12337" y="560"/>
                </a:lnTo>
                <a:lnTo>
                  <a:pt x="12021" y="828"/>
                </a:lnTo>
                <a:lnTo>
                  <a:pt x="11875" y="974"/>
                </a:lnTo>
                <a:lnTo>
                  <a:pt x="11826" y="1071"/>
                </a:lnTo>
                <a:lnTo>
                  <a:pt x="11777" y="1169"/>
                </a:lnTo>
                <a:lnTo>
                  <a:pt x="11704" y="1193"/>
                </a:lnTo>
                <a:lnTo>
                  <a:pt x="11339" y="1485"/>
                </a:lnTo>
                <a:lnTo>
                  <a:pt x="10999" y="1777"/>
                </a:lnTo>
                <a:lnTo>
                  <a:pt x="10317" y="2385"/>
                </a:lnTo>
                <a:lnTo>
                  <a:pt x="9685" y="3042"/>
                </a:lnTo>
                <a:lnTo>
                  <a:pt x="9052" y="3699"/>
                </a:lnTo>
                <a:lnTo>
                  <a:pt x="8395" y="4405"/>
                </a:lnTo>
                <a:lnTo>
                  <a:pt x="7714" y="5086"/>
                </a:lnTo>
                <a:lnTo>
                  <a:pt x="7032" y="5743"/>
                </a:lnTo>
                <a:lnTo>
                  <a:pt x="6351" y="6449"/>
                </a:lnTo>
                <a:lnTo>
                  <a:pt x="4964" y="7933"/>
                </a:lnTo>
                <a:lnTo>
                  <a:pt x="4258" y="8663"/>
                </a:lnTo>
                <a:lnTo>
                  <a:pt x="3894" y="9004"/>
                </a:lnTo>
                <a:lnTo>
                  <a:pt x="3529" y="9344"/>
                </a:lnTo>
                <a:lnTo>
                  <a:pt x="2190" y="10537"/>
                </a:lnTo>
                <a:lnTo>
                  <a:pt x="1558" y="11145"/>
                </a:lnTo>
                <a:lnTo>
                  <a:pt x="925" y="11778"/>
                </a:lnTo>
                <a:lnTo>
                  <a:pt x="876" y="11753"/>
                </a:lnTo>
                <a:lnTo>
                  <a:pt x="803" y="11778"/>
                </a:lnTo>
                <a:lnTo>
                  <a:pt x="755" y="11802"/>
                </a:lnTo>
                <a:lnTo>
                  <a:pt x="706" y="11851"/>
                </a:lnTo>
                <a:lnTo>
                  <a:pt x="609" y="12118"/>
                </a:lnTo>
                <a:lnTo>
                  <a:pt x="511" y="12386"/>
                </a:lnTo>
                <a:lnTo>
                  <a:pt x="463" y="12702"/>
                </a:lnTo>
                <a:lnTo>
                  <a:pt x="414" y="12994"/>
                </a:lnTo>
                <a:lnTo>
                  <a:pt x="365" y="13627"/>
                </a:lnTo>
                <a:lnTo>
                  <a:pt x="292" y="14211"/>
                </a:lnTo>
                <a:lnTo>
                  <a:pt x="98" y="15646"/>
                </a:lnTo>
                <a:lnTo>
                  <a:pt x="25" y="16376"/>
                </a:lnTo>
                <a:lnTo>
                  <a:pt x="0" y="16717"/>
                </a:lnTo>
                <a:lnTo>
                  <a:pt x="0" y="17082"/>
                </a:lnTo>
                <a:lnTo>
                  <a:pt x="0" y="17155"/>
                </a:lnTo>
                <a:lnTo>
                  <a:pt x="25" y="17204"/>
                </a:lnTo>
                <a:lnTo>
                  <a:pt x="122" y="17277"/>
                </a:lnTo>
                <a:lnTo>
                  <a:pt x="219" y="17325"/>
                </a:lnTo>
                <a:lnTo>
                  <a:pt x="341" y="17325"/>
                </a:lnTo>
                <a:lnTo>
                  <a:pt x="438" y="17350"/>
                </a:lnTo>
                <a:lnTo>
                  <a:pt x="560" y="17374"/>
                </a:lnTo>
                <a:lnTo>
                  <a:pt x="803" y="17398"/>
                </a:lnTo>
                <a:lnTo>
                  <a:pt x="1047" y="17350"/>
                </a:lnTo>
                <a:lnTo>
                  <a:pt x="1339" y="17301"/>
                </a:lnTo>
                <a:lnTo>
                  <a:pt x="1874" y="17131"/>
                </a:lnTo>
                <a:lnTo>
                  <a:pt x="2312" y="17009"/>
                </a:lnTo>
                <a:lnTo>
                  <a:pt x="2677" y="16936"/>
                </a:lnTo>
                <a:lnTo>
                  <a:pt x="3018" y="16887"/>
                </a:lnTo>
                <a:lnTo>
                  <a:pt x="3723" y="16839"/>
                </a:lnTo>
                <a:lnTo>
                  <a:pt x="4088" y="16790"/>
                </a:lnTo>
                <a:lnTo>
                  <a:pt x="4429" y="16741"/>
                </a:lnTo>
                <a:lnTo>
                  <a:pt x="4769" y="16644"/>
                </a:lnTo>
                <a:lnTo>
                  <a:pt x="5110" y="16522"/>
                </a:lnTo>
                <a:lnTo>
                  <a:pt x="5159" y="16498"/>
                </a:lnTo>
                <a:lnTo>
                  <a:pt x="5207" y="16449"/>
                </a:lnTo>
                <a:lnTo>
                  <a:pt x="5353" y="16401"/>
                </a:lnTo>
                <a:lnTo>
                  <a:pt x="5499" y="16328"/>
                </a:lnTo>
                <a:lnTo>
                  <a:pt x="5645" y="16255"/>
                </a:lnTo>
                <a:lnTo>
                  <a:pt x="5791" y="16133"/>
                </a:lnTo>
                <a:lnTo>
                  <a:pt x="6035" y="15890"/>
                </a:lnTo>
                <a:lnTo>
                  <a:pt x="6254" y="15671"/>
                </a:lnTo>
                <a:lnTo>
                  <a:pt x="6959" y="14965"/>
                </a:lnTo>
                <a:lnTo>
                  <a:pt x="7641" y="14284"/>
                </a:lnTo>
                <a:lnTo>
                  <a:pt x="9101" y="12824"/>
                </a:lnTo>
                <a:lnTo>
                  <a:pt x="10536" y="11364"/>
                </a:lnTo>
                <a:lnTo>
                  <a:pt x="11218" y="10658"/>
                </a:lnTo>
                <a:lnTo>
                  <a:pt x="11875" y="9904"/>
                </a:lnTo>
                <a:lnTo>
                  <a:pt x="12531" y="9174"/>
                </a:lnTo>
                <a:lnTo>
                  <a:pt x="13213" y="8444"/>
                </a:lnTo>
                <a:lnTo>
                  <a:pt x="13870" y="7811"/>
                </a:lnTo>
                <a:lnTo>
                  <a:pt x="14527" y="7179"/>
                </a:lnTo>
                <a:lnTo>
                  <a:pt x="15184" y="6522"/>
                </a:lnTo>
                <a:lnTo>
                  <a:pt x="15500" y="6205"/>
                </a:lnTo>
                <a:lnTo>
                  <a:pt x="15816" y="5840"/>
                </a:lnTo>
                <a:lnTo>
                  <a:pt x="15889" y="5792"/>
                </a:lnTo>
                <a:lnTo>
                  <a:pt x="15987" y="5767"/>
                </a:lnTo>
                <a:lnTo>
                  <a:pt x="16060" y="5694"/>
                </a:lnTo>
                <a:lnTo>
                  <a:pt x="16108" y="5621"/>
                </a:lnTo>
                <a:lnTo>
                  <a:pt x="16133" y="5524"/>
                </a:lnTo>
                <a:lnTo>
                  <a:pt x="16376" y="5208"/>
                </a:lnTo>
                <a:lnTo>
                  <a:pt x="16595" y="4891"/>
                </a:lnTo>
                <a:lnTo>
                  <a:pt x="16814" y="4551"/>
                </a:lnTo>
                <a:lnTo>
                  <a:pt x="16984" y="4210"/>
                </a:lnTo>
                <a:lnTo>
                  <a:pt x="17106" y="3845"/>
                </a:lnTo>
                <a:lnTo>
                  <a:pt x="17203" y="3480"/>
                </a:lnTo>
                <a:lnTo>
                  <a:pt x="17228" y="3140"/>
                </a:lnTo>
                <a:lnTo>
                  <a:pt x="17203" y="2799"/>
                </a:lnTo>
                <a:lnTo>
                  <a:pt x="17130" y="2458"/>
                </a:lnTo>
                <a:lnTo>
                  <a:pt x="17009" y="2142"/>
                </a:lnTo>
                <a:lnTo>
                  <a:pt x="16863" y="1826"/>
                </a:lnTo>
                <a:lnTo>
                  <a:pt x="16668" y="1534"/>
                </a:lnTo>
                <a:lnTo>
                  <a:pt x="16449" y="1266"/>
                </a:lnTo>
                <a:lnTo>
                  <a:pt x="16230" y="998"/>
                </a:lnTo>
                <a:lnTo>
                  <a:pt x="15962" y="779"/>
                </a:lnTo>
                <a:lnTo>
                  <a:pt x="15670" y="560"/>
                </a:lnTo>
                <a:lnTo>
                  <a:pt x="15354" y="390"/>
                </a:lnTo>
                <a:lnTo>
                  <a:pt x="15013" y="244"/>
                </a:lnTo>
                <a:lnTo>
                  <a:pt x="14673" y="122"/>
                </a:lnTo>
                <a:lnTo>
                  <a:pt x="14332" y="49"/>
                </a:lnTo>
                <a:lnTo>
                  <a:pt x="1396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7"/>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0B6202F-7A3F-D145-B50A-A2777759A49C}"/>
              </a:ext>
            </a:extLst>
          </p:cNvPr>
          <p:cNvSpPr>
            <a:spLocks noGrp="1"/>
          </p:cNvSpPr>
          <p:nvPr>
            <p:ph type="body" idx="1"/>
          </p:nvPr>
        </p:nvSpPr>
        <p:spPr>
          <a:xfrm>
            <a:off x="1571645" y="2861711"/>
            <a:ext cx="6316800" cy="819900"/>
          </a:xfrm>
        </p:spPr>
        <p:txBody>
          <a:bodyPr/>
          <a:lstStyle/>
          <a:p>
            <a:pPr marL="76200" indent="0">
              <a:buNone/>
            </a:pPr>
            <a:r>
              <a:rPr lang="en-US" sz="4000" dirty="0">
                <a:latin typeface="Cooper Black" panose="0208090404030B020404" pitchFamily="18" charset="77"/>
              </a:rPr>
              <a:t>1. FAKTOR BIOLOGIS</a:t>
            </a:r>
          </a:p>
        </p:txBody>
      </p:sp>
      <p:sp>
        <p:nvSpPr>
          <p:cNvPr id="3" name="Slide Number Placeholder 2">
            <a:extLst>
              <a:ext uri="{FF2B5EF4-FFF2-40B4-BE49-F238E27FC236}">
                <a16:creationId xmlns:a16="http://schemas.microsoft.com/office/drawing/2014/main" id="{E0CF3DE5-016F-0649-B4AE-6046E91F178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3557249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169D0-E3B0-0D45-A7F7-B1018994CE05}"/>
              </a:ext>
            </a:extLst>
          </p:cNvPr>
          <p:cNvSpPr>
            <a:spLocks noGrp="1"/>
          </p:cNvSpPr>
          <p:nvPr>
            <p:ph type="title"/>
          </p:nvPr>
        </p:nvSpPr>
        <p:spPr>
          <a:xfrm>
            <a:off x="855886" y="674454"/>
            <a:ext cx="7757537" cy="4360390"/>
          </a:xfrm>
        </p:spPr>
        <p:txBody>
          <a:bodyPr/>
          <a:lstStyle/>
          <a:p>
            <a:r>
              <a:rPr lang="en-US" sz="1600" dirty="0" err="1">
                <a:latin typeface="Cooper Black" panose="0208090404030B020404" pitchFamily="18" charset="77"/>
              </a:rPr>
              <a:t>Menurut</a:t>
            </a:r>
            <a:r>
              <a:rPr lang="en-US" sz="1600" dirty="0">
                <a:latin typeface="Cooper Black" panose="0208090404030B020404" pitchFamily="18" charset="77"/>
              </a:rPr>
              <a:t> Wilson, </a:t>
            </a:r>
            <a:r>
              <a:rPr lang="en-US" sz="1600" dirty="0" err="1">
                <a:latin typeface="Cooper Black" panose="0208090404030B020404" pitchFamily="18" charset="77"/>
              </a:rPr>
              <a:t>perilaku</a:t>
            </a:r>
            <a:r>
              <a:rPr lang="en-US" sz="1600" dirty="0">
                <a:latin typeface="Cooper Black" panose="0208090404030B020404" pitchFamily="18" charset="77"/>
              </a:rPr>
              <a:t> </a:t>
            </a:r>
            <a:r>
              <a:rPr lang="en-US" sz="1600" dirty="0" err="1">
                <a:latin typeface="Cooper Black" panose="0208090404030B020404" pitchFamily="18" charset="77"/>
              </a:rPr>
              <a:t>sosial</a:t>
            </a:r>
            <a:r>
              <a:rPr lang="en-US" sz="1600" dirty="0">
                <a:latin typeface="Cooper Black" panose="0208090404030B020404" pitchFamily="18" charset="77"/>
              </a:rPr>
              <a:t> </a:t>
            </a:r>
            <a:r>
              <a:rPr lang="en-US" sz="1600" dirty="0" err="1">
                <a:latin typeface="Cooper Black" panose="0208090404030B020404" pitchFamily="18" charset="77"/>
              </a:rPr>
              <a:t>dibimbing</a:t>
            </a:r>
            <a:r>
              <a:rPr lang="en-US" sz="1600" dirty="0">
                <a:latin typeface="Cooper Black" panose="0208090404030B020404" pitchFamily="18" charset="77"/>
              </a:rPr>
              <a:t> </a:t>
            </a:r>
            <a:r>
              <a:rPr lang="en-US" sz="1600" dirty="0" err="1">
                <a:latin typeface="Cooper Black" panose="0208090404030B020404" pitchFamily="18" charset="77"/>
              </a:rPr>
              <a:t>oleh</a:t>
            </a:r>
            <a:r>
              <a:rPr lang="en-US" sz="1600" dirty="0">
                <a:latin typeface="Cooper Black" panose="0208090404030B020404" pitchFamily="18" charset="77"/>
              </a:rPr>
              <a:t> </a:t>
            </a:r>
            <a:r>
              <a:rPr lang="en-US" sz="1600" dirty="0" err="1">
                <a:latin typeface="Cooper Black" panose="0208090404030B020404" pitchFamily="18" charset="77"/>
              </a:rPr>
              <a:t>aturan-aturan</a:t>
            </a:r>
            <a:r>
              <a:rPr lang="en-US" sz="1600" dirty="0">
                <a:latin typeface="Cooper Black" panose="0208090404030B020404" pitchFamily="18" charset="77"/>
              </a:rPr>
              <a:t> yang </a:t>
            </a:r>
            <a:r>
              <a:rPr lang="en-US" sz="1600" dirty="0" err="1">
                <a:latin typeface="Cooper Black" panose="0208090404030B020404" pitchFamily="18" charset="77"/>
              </a:rPr>
              <a:t>sudah</a:t>
            </a:r>
            <a:r>
              <a:rPr lang="en-US" sz="1600" dirty="0">
                <a:latin typeface="Cooper Black" panose="0208090404030B020404" pitchFamily="18" charset="77"/>
              </a:rPr>
              <a:t> </a:t>
            </a:r>
            <a:r>
              <a:rPr lang="en-US" sz="1600" dirty="0" err="1">
                <a:latin typeface="Cooper Black" panose="0208090404030B020404" pitchFamily="18" charset="77"/>
              </a:rPr>
              <a:t>diprogram</a:t>
            </a:r>
            <a:r>
              <a:rPr lang="en-US" sz="1600" dirty="0">
                <a:latin typeface="Cooper Black" panose="0208090404030B020404" pitchFamily="18" charset="77"/>
              </a:rPr>
              <a:t> </a:t>
            </a:r>
            <a:r>
              <a:rPr lang="en-US" sz="1600" dirty="0" err="1">
                <a:latin typeface="Cooper Black" panose="0208090404030B020404" pitchFamily="18" charset="77"/>
              </a:rPr>
              <a:t>secara</a:t>
            </a:r>
            <a:r>
              <a:rPr lang="en-US" sz="1600" dirty="0">
                <a:latin typeface="Cooper Black" panose="0208090404030B020404" pitchFamily="18" charset="77"/>
              </a:rPr>
              <a:t> </a:t>
            </a:r>
            <a:r>
              <a:rPr lang="en-US" sz="1600" dirty="0" err="1">
                <a:latin typeface="Cooper Black" panose="0208090404030B020404" pitchFamily="18" charset="77"/>
              </a:rPr>
              <a:t>genetis</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jiwa</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Program </a:t>
            </a:r>
            <a:r>
              <a:rPr lang="en-US" sz="1600" dirty="0" err="1">
                <a:latin typeface="Cooper Black" panose="0208090404030B020404" pitchFamily="18" charset="77"/>
              </a:rPr>
              <a:t>ini</a:t>
            </a:r>
            <a:r>
              <a:rPr lang="en-US" sz="1600" dirty="0">
                <a:latin typeface="Cooper Black" panose="0208090404030B020404" pitchFamily="18" charset="77"/>
              </a:rPr>
              <a:t>, </a:t>
            </a:r>
            <a:r>
              <a:rPr lang="en-US" sz="1600" dirty="0" err="1">
                <a:latin typeface="Cooper Black" panose="0208090404030B020404" pitchFamily="18" charset="77"/>
              </a:rPr>
              <a:t>disebut</a:t>
            </a:r>
            <a:r>
              <a:rPr lang="en-US" sz="1600" dirty="0">
                <a:latin typeface="Cooper Black" panose="0208090404030B020404" pitchFamily="18" charset="77"/>
              </a:rPr>
              <a:t> </a:t>
            </a:r>
            <a:r>
              <a:rPr lang="en-US" sz="1600" dirty="0" err="1">
                <a:latin typeface="Cooper Black" panose="0208090404030B020404" pitchFamily="18" charset="77"/>
              </a:rPr>
              <a:t>sebagai</a:t>
            </a:r>
            <a:r>
              <a:rPr lang="en-US" sz="1600" dirty="0">
                <a:latin typeface="Cooper Black" panose="0208090404030B020404" pitchFamily="18" charset="77"/>
              </a:rPr>
              <a:t> "epigenetic rules," </a:t>
            </a:r>
            <a:r>
              <a:rPr lang="en-US" sz="1600" dirty="0" err="1">
                <a:latin typeface="Cooper Black" panose="0208090404030B020404" pitchFamily="18" charset="77"/>
              </a:rPr>
              <a:t>mengatur</a:t>
            </a:r>
            <a:r>
              <a:rPr lang="en-US" sz="1600" dirty="0">
                <a:latin typeface="Cooper Black" panose="0208090404030B020404" pitchFamily="18" charset="77"/>
              </a:rPr>
              <a:t> </a:t>
            </a:r>
            <a:r>
              <a:rPr lang="en-US" sz="1600" dirty="0" err="1">
                <a:latin typeface="Cooper Black" panose="0208090404030B020404" pitchFamily="18" charset="77"/>
              </a:rPr>
              <a:t>perilak</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sejak</a:t>
            </a:r>
            <a:r>
              <a:rPr lang="en-US" sz="1600" dirty="0">
                <a:latin typeface="Cooper Black" panose="0208090404030B020404" pitchFamily="18" charset="77"/>
              </a:rPr>
              <a:t> </a:t>
            </a:r>
            <a:r>
              <a:rPr lang="en-US" sz="1600" dirty="0" err="1">
                <a:latin typeface="Cooper Black" panose="0208090404030B020404" pitchFamily="18" charset="77"/>
              </a:rPr>
              <a:t>kecenderungan</a:t>
            </a:r>
            <a:r>
              <a:rPr lang="en-US" sz="1600" dirty="0">
                <a:latin typeface="Cooper Black" panose="0208090404030B020404" pitchFamily="18" charset="77"/>
              </a:rPr>
              <a:t> </a:t>
            </a:r>
            <a:r>
              <a:rPr lang="en-US" sz="1600" dirty="0" err="1">
                <a:latin typeface="Cooper Black" panose="0208090404030B020404" pitchFamily="18" charset="77"/>
              </a:rPr>
              <a:t>menghindari</a:t>
            </a:r>
            <a:r>
              <a:rPr lang="en-US" sz="1600" dirty="0">
                <a:latin typeface="Cooper Black" panose="0208090404030B020404" pitchFamily="18" charset="77"/>
              </a:rPr>
              <a:t> incest; </a:t>
            </a:r>
            <a:r>
              <a:rPr lang="en-US" sz="1600" dirty="0" err="1">
                <a:latin typeface="Cooper Black" panose="0208090404030B020404" pitchFamily="18" charset="77"/>
              </a:rPr>
              <a:t>kemampuan</a:t>
            </a:r>
            <a:r>
              <a:rPr lang="en-US" sz="1600" dirty="0">
                <a:latin typeface="Cooper Black" panose="0208090404030B020404" pitchFamily="18" charset="77"/>
              </a:rPr>
              <a:t> </a:t>
            </a:r>
            <a:r>
              <a:rPr lang="en-US" sz="1600" dirty="0" err="1">
                <a:latin typeface="Cooper Black" panose="0208090404030B020404" pitchFamily="18" charset="77"/>
              </a:rPr>
              <a:t>memahami</a:t>
            </a:r>
            <a:r>
              <a:rPr lang="en-US" sz="1600" dirty="0">
                <a:latin typeface="Cooper Black" panose="0208090404030B020404" pitchFamily="18" charset="77"/>
              </a:rPr>
              <a:t> </a:t>
            </a:r>
            <a:r>
              <a:rPr lang="en-US" sz="1600" dirty="0" err="1">
                <a:latin typeface="Cooper Black" panose="0208090404030B020404" pitchFamily="18" charset="77"/>
              </a:rPr>
              <a:t>ekspresi</a:t>
            </a:r>
            <a:r>
              <a:rPr lang="en-US" sz="1600" dirty="0">
                <a:latin typeface="Cooper Black" panose="0208090404030B020404" pitchFamily="18" charset="77"/>
              </a:rPr>
              <a:t> </a:t>
            </a:r>
            <a:r>
              <a:rPr lang="en-US" sz="1600" dirty="0" err="1">
                <a:latin typeface="Cooper Black" panose="0208090404030B020404" pitchFamily="18" charset="77"/>
              </a:rPr>
              <a:t>wajah</a:t>
            </a:r>
            <a:r>
              <a:rPr lang="en-US" sz="1600" dirty="0">
                <a:latin typeface="Cooper Black" panose="0208090404030B020404" pitchFamily="18" charset="77"/>
              </a:rPr>
              <a:t>, </a:t>
            </a:r>
            <a:r>
              <a:rPr lang="en-US" sz="1600" dirty="0" err="1">
                <a:latin typeface="Cooper Black" panose="0208090404030B020404" pitchFamily="18" charset="77"/>
              </a:rPr>
              <a:t>sampai</a:t>
            </a:r>
            <a:r>
              <a:rPr lang="en-US" sz="1600" dirty="0">
                <a:latin typeface="Cooper Black" panose="0208090404030B020404" pitchFamily="18" charset="77"/>
              </a:rPr>
              <a:t> </a:t>
            </a:r>
            <a:r>
              <a:rPr lang="en-US" sz="1600" dirty="0" err="1">
                <a:latin typeface="Cooper Black" panose="0208090404030B020404" pitchFamily="18" charset="77"/>
              </a:rPr>
              <a:t>kepada</a:t>
            </a:r>
            <a:r>
              <a:rPr lang="en-US" sz="1600" dirty="0">
                <a:latin typeface="Cooper Black" panose="0208090404030B020404" pitchFamily="18" charset="77"/>
              </a:rPr>
              <a:t> </a:t>
            </a:r>
            <a:r>
              <a:rPr lang="en-US" sz="1600" dirty="0" err="1">
                <a:latin typeface="Cooper Black" panose="0208090404030B020404" pitchFamily="18" charset="77"/>
              </a:rPr>
              <a:t>persaingan</a:t>
            </a:r>
            <a:r>
              <a:rPr lang="en-US" sz="1600" dirty="0">
                <a:latin typeface="Cooper Black" panose="0208090404030B020404" pitchFamily="18" charset="77"/>
              </a:rPr>
              <a:t> </a:t>
            </a:r>
            <a:r>
              <a:rPr lang="en-US" sz="1600" dirty="0" err="1">
                <a:latin typeface="Cooper Black" panose="0208090404030B020404" pitchFamily="18" charset="77"/>
              </a:rPr>
              <a:t>politik</a:t>
            </a:r>
            <a:r>
              <a:rPr lang="en-US" sz="1600" dirty="0">
                <a:latin typeface="Cooper Black" panose="0208090404030B020404" pitchFamily="18" charset="77"/>
              </a:rPr>
              <a:t>.</a:t>
            </a:r>
            <a:r>
              <a:rPr lang="en-ID" sz="1600" dirty="0">
                <a:latin typeface="Cooper Black" panose="0208090404030B020404" pitchFamily="18" charset="77"/>
              </a:rPr>
              <a:t> T</a:t>
            </a:r>
            <a:r>
              <a:rPr lang="en-US" sz="1600" dirty="0" err="1">
                <a:latin typeface="Cooper Black" panose="0208090404030B020404" pitchFamily="18" charset="77"/>
              </a:rPr>
              <a:t>idak</a:t>
            </a:r>
            <a:r>
              <a:rPr lang="en-US" sz="1600" dirty="0">
                <a:latin typeface="Cooper Black" panose="0208090404030B020404" pitchFamily="18" charset="77"/>
              </a:rPr>
              <a:t> </a:t>
            </a:r>
            <a:r>
              <a:rPr lang="en-US" sz="1600" dirty="0" err="1">
                <a:latin typeface="Cooper Black" panose="0208090404030B020404" pitchFamily="18" charset="77"/>
              </a:rPr>
              <a:t>seorang</a:t>
            </a:r>
            <a:r>
              <a:rPr lang="en-US" sz="1600" dirty="0">
                <a:latin typeface="Cooper Black" panose="0208090404030B020404" pitchFamily="18" charset="77"/>
              </a:rPr>
              <a:t> pun yang </a:t>
            </a:r>
            <a:r>
              <a:rPr lang="en-US" sz="1600" dirty="0" err="1">
                <a:latin typeface="Cooper Black" panose="0208090404030B020404" pitchFamily="18" charset="77"/>
              </a:rPr>
              <a:t>menolak</a:t>
            </a:r>
            <a:r>
              <a:rPr lang="en-US" sz="1600" dirty="0">
                <a:latin typeface="Cooper Black" panose="0208090404030B020404" pitchFamily="18" charset="77"/>
              </a:rPr>
              <a:t> </a:t>
            </a:r>
            <a:r>
              <a:rPr lang="en-US" sz="1600" dirty="0" err="1">
                <a:latin typeface="Cooper Black" panose="0208090404030B020404" pitchFamily="18" charset="77"/>
              </a:rPr>
              <a:t>kenyataan</a:t>
            </a:r>
            <a:r>
              <a:rPr lang="en-US" sz="1600" dirty="0">
                <a:latin typeface="Cooper Black" panose="0208090404030B020404" pitchFamily="18" charset="77"/>
              </a:rPr>
              <a:t> </a:t>
            </a:r>
            <a:r>
              <a:rPr lang="en-US" sz="1600" dirty="0" err="1">
                <a:latin typeface="Cooper Black" panose="0208090404030B020404" pitchFamily="18" charset="77"/>
              </a:rPr>
              <a:t>bahwa</a:t>
            </a:r>
            <a:r>
              <a:rPr lang="en-US" sz="1600" dirty="0">
                <a:latin typeface="Cooper Black" panose="0208090404030B020404" pitchFamily="18" charset="77"/>
              </a:rPr>
              <a:t> </a:t>
            </a:r>
            <a:r>
              <a:rPr lang="en-US" sz="1600" dirty="0" err="1">
                <a:latin typeface="Cooper Black" panose="0208090404030B020404" pitchFamily="18" charset="77"/>
              </a:rPr>
              <a:t>struktur</a:t>
            </a:r>
            <a:r>
              <a:rPr lang="en-US" sz="1600" dirty="0">
                <a:latin typeface="Cooper Black" panose="0208090404030B020404" pitchFamily="18" charset="77"/>
              </a:rPr>
              <a:t> </a:t>
            </a:r>
            <a:r>
              <a:rPr lang="en-US" sz="1600" dirty="0" err="1">
                <a:latin typeface="Cooper Black" panose="0208090404030B020404" pitchFamily="18" charset="77"/>
              </a:rPr>
              <a:t>biologis</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genetika</a:t>
            </a:r>
            <a:r>
              <a:rPr lang="en-US" sz="1600" dirty="0">
                <a:latin typeface="Cooper Black" panose="0208090404030B020404" pitchFamily="18" charset="77"/>
              </a:rPr>
              <a:t>, </a:t>
            </a:r>
            <a:r>
              <a:rPr lang="en-US" sz="1600" dirty="0" err="1">
                <a:latin typeface="Cooper Black" panose="0208090404030B020404" pitchFamily="18" charset="77"/>
              </a:rPr>
              <a:t>sistem</a:t>
            </a:r>
            <a:r>
              <a:rPr lang="en-US" sz="1600" dirty="0">
                <a:latin typeface="Cooper Black" panose="0208090404030B020404" pitchFamily="18" charset="77"/>
              </a:rPr>
              <a:t> </a:t>
            </a:r>
            <a:r>
              <a:rPr lang="en-US" sz="1600" dirty="0" err="1">
                <a:latin typeface="Cooper Black" panose="0208090404030B020404" pitchFamily="18" charset="77"/>
              </a:rPr>
              <a:t>syaraf</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sistem</a:t>
            </a:r>
            <a:r>
              <a:rPr lang="en-US" sz="1600" dirty="0">
                <a:latin typeface="Cooper Black" panose="0208090404030B020404" pitchFamily="18" charset="77"/>
              </a:rPr>
              <a:t> hormonal </a:t>
            </a:r>
            <a:r>
              <a:rPr lang="en-US" sz="1600" dirty="0" err="1">
                <a:latin typeface="Cooper Black" panose="0208090404030B020404" pitchFamily="18" charset="77"/>
              </a:rPr>
              <a:t>sangat</a:t>
            </a:r>
            <a:r>
              <a:rPr lang="en-US" sz="1600" dirty="0">
                <a:latin typeface="Cooper Black" panose="0208090404030B020404" pitchFamily="18" charset="77"/>
              </a:rPr>
              <a:t> </a:t>
            </a:r>
            <a:r>
              <a:rPr lang="en-US" sz="1600" dirty="0" err="1">
                <a:latin typeface="Cooper Black" panose="0208090404030B020404" pitchFamily="18" charset="77"/>
              </a:rPr>
              <a:t>mempengaruhi</a:t>
            </a:r>
            <a:r>
              <a:rPr lang="en-US" sz="1600" dirty="0">
                <a:latin typeface="Cooper Black" panose="0208090404030B020404" pitchFamily="18" charset="77"/>
              </a:rPr>
              <a:t> </a:t>
            </a:r>
            <a:r>
              <a:rPr lang="en-US" sz="1600" dirty="0" err="1">
                <a:latin typeface="Cooper Black" panose="0208090404030B020404" pitchFamily="18" charset="77"/>
              </a:rPr>
              <a:t>perilaku</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a:t>
            </a:r>
            <a:br>
              <a:rPr lang="en-US" sz="1600" dirty="0">
                <a:latin typeface="Cooper Black" panose="0208090404030B020404" pitchFamily="18" charset="77"/>
              </a:rPr>
            </a:br>
            <a:br>
              <a:rPr lang="en-ID" sz="1600" dirty="0">
                <a:latin typeface="Cooper Black" panose="0208090404030B020404" pitchFamily="18" charset="77"/>
              </a:rPr>
            </a:br>
            <a:r>
              <a:rPr lang="en-US" sz="1600" dirty="0">
                <a:latin typeface="Cooper Black" panose="0208090404030B020404" pitchFamily="18" charset="77"/>
              </a:rPr>
              <a:t>&gt; </a:t>
            </a:r>
            <a:r>
              <a:rPr lang="en-US" sz="1600" dirty="0" err="1">
                <a:latin typeface="Cooper Black" panose="0208090404030B020404" pitchFamily="18" charset="77"/>
              </a:rPr>
              <a:t>Struktur</a:t>
            </a:r>
            <a:r>
              <a:rPr lang="en-US" sz="1600" dirty="0">
                <a:latin typeface="Cooper Black" panose="0208090404030B020404" pitchFamily="18" charset="77"/>
              </a:rPr>
              <a:t> </a:t>
            </a:r>
            <a:r>
              <a:rPr lang="en-US" sz="1600" dirty="0" err="1">
                <a:latin typeface="Cooper Black" panose="0208090404030B020404" pitchFamily="18" charset="77"/>
              </a:rPr>
              <a:t>genetik</a:t>
            </a:r>
            <a:r>
              <a:rPr lang="en-US" sz="1600" dirty="0">
                <a:latin typeface="Cooper Black" panose="0208090404030B020404" pitchFamily="18" charset="77"/>
              </a:rPr>
              <a:t>, </a:t>
            </a:r>
            <a:r>
              <a:rPr lang="en-US" sz="1600" dirty="0" err="1">
                <a:latin typeface="Cooper Black" panose="0208090404030B020404" pitchFamily="18" charset="77"/>
              </a:rPr>
              <a:t>misalnya</a:t>
            </a:r>
            <a:r>
              <a:rPr lang="en-US" sz="1600" dirty="0">
                <a:latin typeface="Cooper Black" panose="0208090404030B020404" pitchFamily="18" charset="77"/>
              </a:rPr>
              <a:t>, </a:t>
            </a:r>
            <a:r>
              <a:rPr lang="en-US" sz="1600" dirty="0" err="1">
                <a:latin typeface="Cooper Black" panose="0208090404030B020404" pitchFamily="18" charset="77"/>
              </a:rPr>
              <a:t>mempengaruhi</a:t>
            </a:r>
            <a:r>
              <a:rPr lang="en-US" sz="1600" dirty="0">
                <a:latin typeface="Cooper Black" panose="0208090404030B020404" pitchFamily="18" charset="77"/>
              </a:rPr>
              <a:t> </a:t>
            </a:r>
            <a:r>
              <a:rPr lang="en-US" sz="1600" dirty="0" err="1">
                <a:latin typeface="Cooper Black" panose="0208090404030B020404" pitchFamily="18" charset="77"/>
              </a:rPr>
              <a:t>kecerdasan</a:t>
            </a:r>
            <a:r>
              <a:rPr lang="en-US" sz="1600" dirty="0">
                <a:latin typeface="Cooper Black" panose="0208090404030B020404" pitchFamily="18" charset="77"/>
              </a:rPr>
              <a:t>, </a:t>
            </a:r>
            <a:r>
              <a:rPr lang="en-US" sz="1600" dirty="0" err="1">
                <a:latin typeface="Cooper Black" panose="0208090404030B020404" pitchFamily="18" charset="77"/>
              </a:rPr>
              <a:t>kemampuan</a:t>
            </a:r>
            <a:r>
              <a:rPr lang="en-US" sz="1600" dirty="0">
                <a:latin typeface="Cooper Black" panose="0208090404030B020404" pitchFamily="18" charset="77"/>
              </a:rPr>
              <a:t> </a:t>
            </a:r>
            <a:r>
              <a:rPr lang="en-US" sz="1600" dirty="0" err="1">
                <a:latin typeface="Cooper Black" panose="0208090404030B020404" pitchFamily="18" charset="77"/>
              </a:rPr>
              <a:t>sensasi</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emosi</a:t>
            </a:r>
            <a:r>
              <a:rPr lang="en-US" sz="1600" dirty="0">
                <a:latin typeface="Cooper Black" panose="0208090404030B020404" pitchFamily="18" charset="77"/>
              </a:rPr>
              <a:t>. </a:t>
            </a:r>
            <a:br>
              <a:rPr lang="en-US" sz="1600" dirty="0">
                <a:latin typeface="Cooper Black" panose="0208090404030B020404" pitchFamily="18" charset="77"/>
              </a:rPr>
            </a:br>
            <a:br>
              <a:rPr lang="en-ID" sz="1600" dirty="0">
                <a:latin typeface="Cooper Black" panose="0208090404030B020404" pitchFamily="18" charset="77"/>
              </a:rPr>
            </a:br>
            <a:r>
              <a:rPr lang="en-US" sz="1600" dirty="0">
                <a:latin typeface="Cooper Black" panose="0208090404030B020404" pitchFamily="18" charset="77"/>
              </a:rPr>
              <a:t>&gt; </a:t>
            </a:r>
            <a:r>
              <a:rPr lang="en-US" sz="1600" dirty="0" err="1">
                <a:latin typeface="Cooper Black" panose="0208090404030B020404" pitchFamily="18" charset="77"/>
              </a:rPr>
              <a:t>Sistem</a:t>
            </a:r>
            <a:r>
              <a:rPr lang="en-US" sz="1600" dirty="0">
                <a:latin typeface="Cooper Black" panose="0208090404030B020404" pitchFamily="18" charset="77"/>
              </a:rPr>
              <a:t> Saraf </a:t>
            </a:r>
            <a:r>
              <a:rPr lang="en-US" sz="1600" dirty="0" err="1">
                <a:latin typeface="Cooper Black" panose="0208090404030B020404" pitchFamily="18" charset="77"/>
              </a:rPr>
              <a:t>mengatur</a:t>
            </a:r>
            <a:r>
              <a:rPr lang="en-US" sz="1600" dirty="0">
                <a:latin typeface="Cooper Black" panose="0208090404030B020404" pitchFamily="18" charset="77"/>
              </a:rPr>
              <a:t> </a:t>
            </a:r>
            <a:r>
              <a:rPr lang="en-US" sz="1600" dirty="0" err="1">
                <a:latin typeface="Cooper Black" panose="0208090404030B020404" pitchFamily="18" charset="77"/>
              </a:rPr>
              <a:t>pekerjaan</a:t>
            </a:r>
            <a:r>
              <a:rPr lang="en-US" sz="1600" dirty="0">
                <a:latin typeface="Cooper Black" panose="0208090404030B020404" pitchFamily="18" charset="77"/>
              </a:rPr>
              <a:t> </a:t>
            </a:r>
            <a:r>
              <a:rPr lang="en-US" sz="1600" dirty="0" err="1">
                <a:latin typeface="Cooper Black" panose="0208090404030B020404" pitchFamily="18" charset="77"/>
              </a:rPr>
              <a:t>otak</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proses </a:t>
            </a:r>
            <a:r>
              <a:rPr lang="en-US" sz="1600" dirty="0" err="1">
                <a:latin typeface="Cooper Black" panose="0208090404030B020404" pitchFamily="18" charset="77"/>
              </a:rPr>
              <a:t>pengolahan</a:t>
            </a:r>
            <a:r>
              <a:rPr lang="en-US" sz="1600" dirty="0">
                <a:latin typeface="Cooper Black" panose="0208090404030B020404" pitchFamily="18" charset="77"/>
              </a:rPr>
              <a:t> </a:t>
            </a:r>
            <a:r>
              <a:rPr lang="en-US" sz="1600" dirty="0" err="1">
                <a:latin typeface="Cooper Black" panose="0208090404030B020404" pitchFamily="18" charset="77"/>
              </a:rPr>
              <a:t>informasi</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jiwa</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Sistem</a:t>
            </a:r>
            <a:r>
              <a:rPr lang="en-US" sz="1600" dirty="0">
                <a:latin typeface="Cooper Black" panose="0208090404030B020404" pitchFamily="18" charset="77"/>
              </a:rPr>
              <a:t> hormonal </a:t>
            </a:r>
            <a:r>
              <a:rPr lang="en-US" sz="1600" dirty="0" err="1">
                <a:latin typeface="Cooper Black" panose="0208090404030B020404" pitchFamily="18" charset="77"/>
              </a:rPr>
              <a:t>bukan</a:t>
            </a:r>
            <a:r>
              <a:rPr lang="en-US" sz="1600" dirty="0">
                <a:latin typeface="Cooper Black" panose="0208090404030B020404" pitchFamily="18" charset="77"/>
              </a:rPr>
              <a:t> </a:t>
            </a:r>
            <a:r>
              <a:rPr lang="en-US" sz="1600" dirty="0" err="1">
                <a:latin typeface="Cooper Black" panose="0208090404030B020404" pitchFamily="18" charset="77"/>
              </a:rPr>
              <a:t>saja</a:t>
            </a:r>
            <a:r>
              <a:rPr lang="en-US" sz="1600" dirty="0">
                <a:latin typeface="Cooper Black" panose="0208090404030B020404" pitchFamily="18" charset="77"/>
              </a:rPr>
              <a:t> </a:t>
            </a:r>
            <a:r>
              <a:rPr lang="en-US" sz="1600" dirty="0" err="1">
                <a:latin typeface="Cooper Black" panose="0208090404030B020404" pitchFamily="18" charset="77"/>
              </a:rPr>
              <a:t>mempengaruhi</a:t>
            </a:r>
            <a:r>
              <a:rPr lang="en-US" sz="1600" dirty="0">
                <a:latin typeface="Cooper Black" panose="0208090404030B020404" pitchFamily="18" charset="77"/>
              </a:rPr>
              <a:t> </a:t>
            </a:r>
            <a:r>
              <a:rPr lang="en-US" sz="1600" dirty="0" err="1">
                <a:latin typeface="Cooper Black" panose="0208090404030B020404" pitchFamily="18" charset="77"/>
              </a:rPr>
              <a:t>mekanisme</a:t>
            </a:r>
            <a:r>
              <a:rPr lang="en-US" sz="1600" dirty="0">
                <a:latin typeface="Cooper Black" panose="0208090404030B020404" pitchFamily="18" charset="77"/>
              </a:rPr>
              <a:t> </a:t>
            </a:r>
            <a:r>
              <a:rPr lang="en-US" sz="1600" dirty="0" err="1">
                <a:latin typeface="Cooper Black" panose="0208090404030B020404" pitchFamily="18" charset="77"/>
              </a:rPr>
              <a:t>biologis</a:t>
            </a:r>
            <a:r>
              <a:rPr lang="en-US" sz="1600" dirty="0">
                <a:latin typeface="Cooper Black" panose="0208090404030B020404" pitchFamily="18" charset="77"/>
              </a:rPr>
              <a:t>, </a:t>
            </a:r>
            <a:r>
              <a:rPr lang="en-US" sz="1600" dirty="0" err="1">
                <a:latin typeface="Cooper Black" panose="0208090404030B020404" pitchFamily="18" charset="77"/>
              </a:rPr>
              <a:t>tetapi</a:t>
            </a:r>
            <a:r>
              <a:rPr lang="en-US" sz="1600" dirty="0">
                <a:latin typeface="Cooper Black" panose="0208090404030B020404" pitchFamily="18" charset="77"/>
              </a:rPr>
              <a:t> juga proses </a:t>
            </a:r>
            <a:r>
              <a:rPr lang="en-US" sz="1600" dirty="0" err="1">
                <a:latin typeface="Cooper Black" panose="0208090404030B020404" pitchFamily="18" charset="77"/>
              </a:rPr>
              <a:t>psikologis</a:t>
            </a:r>
            <a:r>
              <a:rPr lang="en-US" sz="1600" dirty="0">
                <a:latin typeface="Cooper Black" panose="0208090404030B020404" pitchFamily="18" charset="77"/>
              </a:rPr>
              <a:t>.</a:t>
            </a:r>
            <a:br>
              <a:rPr lang="en-ID" sz="1600" dirty="0">
                <a:latin typeface="Cooper Black" panose="0208090404030B020404" pitchFamily="18" charset="77"/>
              </a:rPr>
            </a:br>
            <a:endParaRPr lang="en-US" sz="1600" dirty="0">
              <a:latin typeface="Cooper Black" panose="0208090404030B020404" pitchFamily="18" charset="77"/>
            </a:endParaRPr>
          </a:p>
        </p:txBody>
      </p:sp>
      <p:sp>
        <p:nvSpPr>
          <p:cNvPr id="3" name="Slide Number Placeholder 2">
            <a:extLst>
              <a:ext uri="{FF2B5EF4-FFF2-40B4-BE49-F238E27FC236}">
                <a16:creationId xmlns:a16="http://schemas.microsoft.com/office/drawing/2014/main" id="{ECF5BBC6-ACC3-9546-BDDD-2647D44B99E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Tree>
    <p:extLst>
      <p:ext uri="{BB962C8B-B14F-4D97-AF65-F5344CB8AC3E}">
        <p14:creationId xmlns:p14="http://schemas.microsoft.com/office/powerpoint/2010/main" val="2945809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D1F31-5E18-4048-A873-B3AAEBAF88B2}"/>
              </a:ext>
            </a:extLst>
          </p:cNvPr>
          <p:cNvSpPr>
            <a:spLocks noGrp="1"/>
          </p:cNvSpPr>
          <p:nvPr>
            <p:ph type="title"/>
          </p:nvPr>
        </p:nvSpPr>
        <p:spPr>
          <a:xfrm>
            <a:off x="991352" y="843788"/>
            <a:ext cx="7125359" cy="3186346"/>
          </a:xfrm>
        </p:spPr>
        <p:txBody>
          <a:bodyPr/>
          <a:lstStyle/>
          <a:p>
            <a:pPr algn="just"/>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adalah</a:t>
            </a:r>
            <a:r>
              <a:rPr lang="en-US" sz="1600" dirty="0">
                <a:latin typeface="Cooper Black" panose="0208090404030B020404" pitchFamily="18" charset="77"/>
              </a:rPr>
              <a:t> </a:t>
            </a:r>
            <a:r>
              <a:rPr lang="en-US" sz="1600" dirty="0" err="1">
                <a:latin typeface="Cooper Black" panose="0208090404030B020404" pitchFamily="18" charset="77"/>
              </a:rPr>
              <a:t>makhluk</a:t>
            </a:r>
            <a:r>
              <a:rPr lang="en-US" sz="1600" dirty="0">
                <a:latin typeface="Cooper Black" panose="0208090404030B020404" pitchFamily="18" charset="77"/>
              </a:rPr>
              <a:t> </a:t>
            </a:r>
            <a:r>
              <a:rPr lang="en-US" sz="1600" dirty="0" err="1">
                <a:latin typeface="Cooper Black" panose="0208090404030B020404" pitchFamily="18" charset="77"/>
              </a:rPr>
              <a:t>biologis</a:t>
            </a:r>
            <a:r>
              <a:rPr lang="en-US" sz="1600" dirty="0">
                <a:latin typeface="Cooper Black" panose="0208090404030B020404" pitchFamily="18" charset="77"/>
              </a:rPr>
              <a:t> yang </a:t>
            </a:r>
            <a:r>
              <a:rPr lang="en-US" sz="1600" dirty="0" err="1">
                <a:latin typeface="Cooper Black" panose="0208090404030B020404" pitchFamily="18" charset="77"/>
              </a:rPr>
              <a:t>tidak</a:t>
            </a:r>
            <a:r>
              <a:rPr lang="en-US" sz="1600" dirty="0">
                <a:latin typeface="Cooper Black" panose="0208090404030B020404" pitchFamily="18" charset="77"/>
              </a:rPr>
              <a:t> </a:t>
            </a:r>
            <a:r>
              <a:rPr lang="en-US" sz="1600" dirty="0" err="1">
                <a:latin typeface="Cooper Black" panose="0208090404030B020404" pitchFamily="18" charset="77"/>
              </a:rPr>
              <a:t>berbeda</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hewan</a:t>
            </a:r>
            <a:r>
              <a:rPr lang="en-US" sz="1600" dirty="0">
                <a:latin typeface="Cooper Black" panose="0208090404030B020404" pitchFamily="18" charset="77"/>
              </a:rPr>
              <a:t> yang lain. la </a:t>
            </a:r>
            <a:r>
              <a:rPr lang="en-US" sz="1600" dirty="0" err="1">
                <a:latin typeface="Cooper Black" panose="0208090404030B020404" pitchFamily="18" charset="77"/>
              </a:rPr>
              <a:t>lapar</a:t>
            </a:r>
            <a:r>
              <a:rPr lang="en-US" sz="1600" dirty="0">
                <a:latin typeface="Cooper Black" panose="0208090404030B020404" pitchFamily="18" charset="77"/>
              </a:rPr>
              <a:t> </a:t>
            </a:r>
            <a:r>
              <a:rPr lang="en-US" sz="1600" dirty="0" err="1">
                <a:latin typeface="Cooper Black" panose="0208090404030B020404" pitchFamily="18" charset="77"/>
              </a:rPr>
              <a:t>kalau</a:t>
            </a:r>
            <a:r>
              <a:rPr lang="en-US" sz="1600" dirty="0">
                <a:latin typeface="Cooper Black" panose="0208090404030B020404" pitchFamily="18" charset="77"/>
              </a:rPr>
              <a:t> </a:t>
            </a:r>
            <a:r>
              <a:rPr lang="en-US" sz="1600" dirty="0" err="1">
                <a:latin typeface="Cooper Black" panose="0208090404030B020404" pitchFamily="18" charset="77"/>
              </a:rPr>
              <a:t>tidak</a:t>
            </a:r>
            <a:r>
              <a:rPr lang="en-US" sz="1600" dirty="0">
                <a:latin typeface="Cooper Black" panose="0208090404030B020404" pitchFamily="18" charset="77"/>
              </a:rPr>
              <a:t> </a:t>
            </a:r>
            <a:r>
              <a:rPr lang="en-US" sz="1600" dirty="0" err="1">
                <a:latin typeface="Cooper Black" panose="0208090404030B020404" pitchFamily="18" charset="77"/>
              </a:rPr>
              <a:t>makan</a:t>
            </a:r>
            <a:r>
              <a:rPr lang="en-US" sz="1600" dirty="0">
                <a:latin typeface="Cooper Black" panose="0208090404030B020404" pitchFamily="18" charset="77"/>
              </a:rPr>
              <a:t> </a:t>
            </a:r>
            <a:r>
              <a:rPr lang="en-US" sz="1600" dirty="0" err="1">
                <a:latin typeface="Cooper Black" panose="0208090404030B020404" pitchFamily="18" charset="77"/>
              </a:rPr>
              <a:t>selama</a:t>
            </a:r>
            <a:r>
              <a:rPr lang="en-US" sz="1600" dirty="0">
                <a:latin typeface="Cooper Black" panose="0208090404030B020404" pitchFamily="18" charset="77"/>
              </a:rPr>
              <a:t> </a:t>
            </a:r>
            <a:r>
              <a:rPr lang="en-US" sz="1600" dirty="0" err="1">
                <a:latin typeface="Cooper Black" panose="0208090404030B020404" pitchFamily="18" charset="77"/>
              </a:rPr>
              <a:t>dua</a:t>
            </a:r>
            <a:r>
              <a:rPr lang="en-US" sz="1600" dirty="0">
                <a:latin typeface="Cooper Black" panose="0208090404030B020404" pitchFamily="18" charset="77"/>
              </a:rPr>
              <a:t> </a:t>
            </a:r>
            <a:r>
              <a:rPr lang="en-US" sz="1600" dirty="0" err="1">
                <a:latin typeface="Cooper Black" panose="0208090404030B020404" pitchFamily="18" charset="77"/>
              </a:rPr>
              <a:t>puluh</a:t>
            </a:r>
            <a:r>
              <a:rPr lang="en-US" sz="1600" dirty="0">
                <a:latin typeface="Cooper Black" panose="0208090404030B020404" pitchFamily="18" charset="77"/>
              </a:rPr>
              <a:t> jam. </a:t>
            </a:r>
            <a:r>
              <a:rPr lang="en-US" sz="1600" dirty="0" err="1">
                <a:latin typeface="Cooper Black" panose="0208090404030B020404" pitchFamily="18" charset="77"/>
              </a:rPr>
              <a:t>kucing</a:t>
            </a:r>
            <a:r>
              <a:rPr lang="en-US" sz="1600" dirty="0">
                <a:latin typeface="Cooper Black" panose="0208090404030B020404" pitchFamily="18" charset="77"/>
              </a:rPr>
              <a:t> pun </a:t>
            </a:r>
            <a:r>
              <a:rPr lang="en-US" sz="1600" dirty="0" err="1">
                <a:latin typeface="Cooper Black" panose="0208090404030B020404" pitchFamily="18" charset="77"/>
              </a:rPr>
              <a:t>demikian</a:t>
            </a:r>
            <a:r>
              <a:rPr lang="en-US" sz="1600" dirty="0">
                <a:latin typeface="Cooper Black" panose="0208090404030B020404" pitchFamily="18" charset="77"/>
              </a:rPr>
              <a:t>, </a:t>
            </a:r>
            <a:r>
              <a:rPr lang="en-US" sz="1600" dirty="0" err="1">
                <a:latin typeface="Cooper Black" panose="0208090404030B020404" pitchFamily="18" charset="77"/>
              </a:rPr>
              <a:t>Ia</a:t>
            </a:r>
            <a:r>
              <a:rPr lang="en-US" sz="1600" dirty="0">
                <a:latin typeface="Cooper Black" panose="0208090404030B020404" pitchFamily="18" charset="77"/>
              </a:rPr>
              <a:t> </a:t>
            </a:r>
            <a:r>
              <a:rPr lang="en-US" sz="1600" dirty="0" err="1">
                <a:latin typeface="Cooper Black" panose="0208090404030B020404" pitchFamily="18" charset="77"/>
              </a:rPr>
              <a:t>memerlukan</a:t>
            </a:r>
            <a:r>
              <a:rPr lang="en-US" sz="1600" dirty="0">
                <a:latin typeface="Cooper Black" panose="0208090404030B020404" pitchFamily="18" charset="77"/>
              </a:rPr>
              <a:t> </a:t>
            </a:r>
            <a:r>
              <a:rPr lang="en-US" sz="1600" dirty="0" err="1">
                <a:latin typeface="Cooper Black" panose="0208090404030B020404" pitchFamily="18" charset="77"/>
              </a:rPr>
              <a:t>lawan</a:t>
            </a:r>
            <a:r>
              <a:rPr lang="en-US" sz="1600" dirty="0">
                <a:latin typeface="Cooper Black" panose="0208090404030B020404" pitchFamily="18" charset="77"/>
              </a:rPr>
              <a:t> </a:t>
            </a:r>
            <a:r>
              <a:rPr lang="en-US" sz="1600" dirty="0" err="1">
                <a:latin typeface="Cooper Black" panose="0208090404030B020404" pitchFamily="18" charset="77"/>
              </a:rPr>
              <a:t>jenis</a:t>
            </a:r>
            <a:r>
              <a:rPr lang="en-US" sz="1600" dirty="0">
                <a:latin typeface="Cooper Black" panose="0208090404030B020404" pitchFamily="18" charset="77"/>
              </a:rPr>
              <a:t> </a:t>
            </a:r>
            <a:r>
              <a:rPr lang="en-US" sz="1600" dirty="0" err="1">
                <a:latin typeface="Cooper Black" panose="0208090404030B020404" pitchFamily="18" charset="77"/>
              </a:rPr>
              <a:t>untuk</a:t>
            </a:r>
            <a:r>
              <a:rPr lang="en-US" sz="1600" dirty="0">
                <a:latin typeface="Cooper Black" panose="0208090404030B020404" pitchFamily="18" charset="77"/>
              </a:rPr>
              <a:t> </a:t>
            </a:r>
            <a:r>
              <a:rPr lang="en-US" sz="1600" dirty="0" err="1">
                <a:latin typeface="Cooper Black" panose="0208090404030B020404" pitchFamily="18" charset="77"/>
              </a:rPr>
              <a:t>kegiatan</a:t>
            </a:r>
            <a:r>
              <a:rPr lang="en-US" sz="1600" dirty="0">
                <a:latin typeface="Cooper Black" panose="0208090404030B020404" pitchFamily="18" charset="77"/>
              </a:rPr>
              <a:t> </a:t>
            </a:r>
            <a:r>
              <a:rPr lang="en-US" sz="1600" dirty="0" err="1">
                <a:latin typeface="Cooper Black" panose="0208090404030B020404" pitchFamily="18" charset="77"/>
              </a:rPr>
              <a:t>reproduktifnya</a:t>
            </a:r>
            <a:r>
              <a:rPr lang="en-US" sz="1600" dirty="0">
                <a:latin typeface="Cooper Black" panose="0208090404030B020404" pitchFamily="18" charset="77"/>
              </a:rPr>
              <a:t>. </a:t>
            </a:r>
            <a:r>
              <a:rPr lang="en-US" sz="1600" dirty="0" err="1">
                <a:latin typeface="Cooper Black" panose="0208090404030B020404" pitchFamily="18" charset="77"/>
              </a:rPr>
              <a:t>Faktor</a:t>
            </a:r>
            <a:r>
              <a:rPr lang="en-US" sz="1600" dirty="0">
                <a:latin typeface="Cooper Black" panose="0208090404030B020404" pitchFamily="18" charset="77"/>
              </a:rPr>
              <a:t> </a:t>
            </a:r>
            <a:r>
              <a:rPr lang="en-US" sz="1600" dirty="0" err="1">
                <a:latin typeface="Cooper Black" panose="0208090404030B020404" pitchFamily="18" charset="77"/>
              </a:rPr>
              <a:t>biologis</a:t>
            </a:r>
            <a:r>
              <a:rPr lang="en-US" sz="1600" dirty="0">
                <a:latin typeface="Cooper Black" panose="0208090404030B020404" pitchFamily="18" charset="77"/>
              </a:rPr>
              <a:t> </a:t>
            </a:r>
            <a:r>
              <a:rPr lang="en-US" sz="1600" dirty="0" err="1">
                <a:latin typeface="Cooper Black" panose="0208090404030B020404" pitchFamily="18" charset="77"/>
              </a:rPr>
              <a:t>terlibat</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seluruh</a:t>
            </a:r>
            <a:r>
              <a:rPr lang="en-US" sz="1600" dirty="0">
                <a:latin typeface="Cooper Black" panose="0208090404030B020404" pitchFamily="18" charset="77"/>
              </a:rPr>
              <a:t> </a:t>
            </a:r>
            <a:r>
              <a:rPr lang="en-US" sz="1600" dirty="0" err="1">
                <a:latin typeface="Cooper Black" panose="0208090404030B020404" pitchFamily="18" charset="77"/>
              </a:rPr>
              <a:t>kegiatan</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bahkan</a:t>
            </a:r>
            <a:r>
              <a:rPr lang="en-US" sz="1600" dirty="0">
                <a:latin typeface="Cooper Black" panose="0208090404030B020404" pitchFamily="18" charset="77"/>
              </a:rPr>
              <a:t> </a:t>
            </a:r>
            <a:r>
              <a:rPr lang="en-US" sz="1600" dirty="0" err="1">
                <a:latin typeface="Cooper Black" panose="0208090404030B020404" pitchFamily="18" charset="77"/>
              </a:rPr>
              <a:t>berpadu</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faktor-faktor</a:t>
            </a:r>
            <a:r>
              <a:rPr lang="en-US" sz="1600" dirty="0">
                <a:latin typeface="Cooper Black" panose="0208090404030B020404" pitchFamily="18" charset="77"/>
              </a:rPr>
              <a:t> </a:t>
            </a:r>
            <a:r>
              <a:rPr lang="en-US" sz="1600" dirty="0" err="1">
                <a:latin typeface="Cooper Black" panose="0208090404030B020404" pitchFamily="18" charset="77"/>
              </a:rPr>
              <a:t>sosiopsikologis</a:t>
            </a:r>
            <a:r>
              <a:rPr lang="en-US" sz="1600" dirty="0">
                <a:latin typeface="Cooper Black" panose="0208090404030B020404" pitchFamily="18" charset="77"/>
              </a:rPr>
              <a:t>. </a:t>
            </a:r>
            <a:r>
              <a:rPr lang="en-US" sz="1600" dirty="0" err="1">
                <a:latin typeface="Cooper Black" panose="0208090404030B020404" pitchFamily="18" charset="77"/>
              </a:rPr>
              <a:t>Bahwa</a:t>
            </a:r>
            <a:r>
              <a:rPr lang="en-US" sz="1600" dirty="0">
                <a:latin typeface="Cooper Black" panose="0208090404030B020404" pitchFamily="18" charset="77"/>
              </a:rPr>
              <a:t> </a:t>
            </a:r>
            <a:r>
              <a:rPr lang="en-US" sz="1600" dirty="0" err="1">
                <a:latin typeface="Cooper Black" panose="0208090404030B020404" pitchFamily="18" charset="77"/>
              </a:rPr>
              <a:t>warisan</a:t>
            </a:r>
            <a:r>
              <a:rPr lang="en-US" sz="1600" dirty="0">
                <a:latin typeface="Cooper Black" panose="0208090404030B020404" pitchFamily="18" charset="77"/>
              </a:rPr>
              <a:t> </a:t>
            </a:r>
            <a:r>
              <a:rPr lang="en-US" sz="1600" dirty="0" err="1">
                <a:latin typeface="Cooper Black" panose="0208090404030B020404" pitchFamily="18" charset="77"/>
              </a:rPr>
              <a:t>biologis</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menentukan</a:t>
            </a:r>
            <a:r>
              <a:rPr lang="en-US" sz="1600" dirty="0">
                <a:latin typeface="Cooper Black" panose="0208090404030B020404" pitchFamily="18" charset="77"/>
              </a:rPr>
              <a:t> </a:t>
            </a:r>
            <a:r>
              <a:rPr lang="en-US" sz="1600" dirty="0" err="1">
                <a:latin typeface="Cooper Black" panose="0208090404030B020404" pitchFamily="18" charset="77"/>
              </a:rPr>
              <a:t>perilakunya</a:t>
            </a:r>
            <a:r>
              <a:rPr lang="en-US" sz="1600" dirty="0">
                <a:latin typeface="Cooper Black" panose="0208090404030B020404" pitchFamily="18" charset="77"/>
              </a:rPr>
              <a:t>, </a:t>
            </a:r>
            <a:r>
              <a:rPr lang="en-US" sz="1600" dirty="0" err="1">
                <a:latin typeface="Cooper Black" panose="0208090404030B020404" pitchFamily="18" charset="77"/>
              </a:rPr>
              <a:t>dapat</a:t>
            </a:r>
            <a:r>
              <a:rPr lang="en-US" sz="1600" dirty="0">
                <a:latin typeface="Cooper Black" panose="0208090404030B020404" pitchFamily="18" charset="77"/>
              </a:rPr>
              <a:t> </a:t>
            </a:r>
            <a:r>
              <a:rPr lang="en-US" sz="1600" dirty="0" err="1">
                <a:latin typeface="Cooper Black" panose="0208090404030B020404" pitchFamily="18" charset="77"/>
              </a:rPr>
              <a:t>diawali</a:t>
            </a:r>
            <a:r>
              <a:rPr lang="en-US" sz="1600" dirty="0">
                <a:latin typeface="Cooper Black" panose="0208090404030B020404" pitchFamily="18" charset="77"/>
              </a:rPr>
              <a:t> </a:t>
            </a:r>
            <a:r>
              <a:rPr lang="en-US" sz="1600" dirty="0" err="1">
                <a:latin typeface="Cooper Black" panose="0208090404030B020404" pitchFamily="18" charset="77"/>
              </a:rPr>
              <a:t>sampai</a:t>
            </a:r>
            <a:r>
              <a:rPr lang="en-US" sz="1600" dirty="0">
                <a:latin typeface="Cooper Black" panose="0208090404030B020404" pitchFamily="18" charset="77"/>
              </a:rPr>
              <a:t> </a:t>
            </a:r>
            <a:r>
              <a:rPr lang="en-US" sz="1600" dirty="0" err="1">
                <a:latin typeface="Cooper Black" panose="0208090404030B020404" pitchFamily="18" charset="77"/>
              </a:rPr>
              <a:t>struktur</a:t>
            </a:r>
            <a:r>
              <a:rPr lang="en-US" sz="1600" dirty="0">
                <a:latin typeface="Cooper Black" panose="0208090404030B020404" pitchFamily="18" charset="77"/>
              </a:rPr>
              <a:t> DNA yang </a:t>
            </a:r>
            <a:r>
              <a:rPr lang="en-US" sz="1600" dirty="0" err="1">
                <a:latin typeface="Cooper Black" panose="0208090404030B020404" pitchFamily="18" charset="77"/>
              </a:rPr>
              <a:t>menyimpan</a:t>
            </a:r>
            <a:r>
              <a:rPr lang="en-US" sz="1600" dirty="0">
                <a:latin typeface="Cooper Black" panose="0208090404030B020404" pitchFamily="18" charset="77"/>
              </a:rPr>
              <a:t> </a:t>
            </a:r>
            <a:r>
              <a:rPr lang="en-US" sz="1600" dirty="0" err="1">
                <a:latin typeface="Cooper Black" panose="0208090404030B020404" pitchFamily="18" charset="77"/>
              </a:rPr>
              <a:t>seluruh</a:t>
            </a:r>
            <a:r>
              <a:rPr lang="en-US" sz="1600" dirty="0">
                <a:latin typeface="Cooper Black" panose="0208090404030B020404" pitchFamily="18" charset="77"/>
              </a:rPr>
              <a:t> </a:t>
            </a:r>
            <a:r>
              <a:rPr lang="en-US" sz="1600" dirty="0" err="1">
                <a:latin typeface="Cooper Black" panose="0208090404030B020404" pitchFamily="18" charset="77"/>
              </a:rPr>
              <a:t>memori</a:t>
            </a:r>
            <a:r>
              <a:rPr lang="en-US" sz="1600" dirty="0">
                <a:latin typeface="Cooper Black" panose="0208090404030B020404" pitchFamily="18" charset="77"/>
              </a:rPr>
              <a:t> </a:t>
            </a:r>
            <a:r>
              <a:rPr lang="en-US" sz="1600" dirty="0" err="1">
                <a:latin typeface="Cooper Black" panose="0208090404030B020404" pitchFamily="18" charset="77"/>
              </a:rPr>
              <a:t>warisan</a:t>
            </a:r>
            <a:r>
              <a:rPr lang="en-US" sz="1600" dirty="0">
                <a:latin typeface="Cooper Black" panose="0208090404030B020404" pitchFamily="18" charset="77"/>
              </a:rPr>
              <a:t> </a:t>
            </a:r>
            <a:r>
              <a:rPr lang="en-US" sz="1600" dirty="0" err="1">
                <a:latin typeface="Cooper Black" panose="0208090404030B020404" pitchFamily="18" charset="77"/>
              </a:rPr>
              <a:t>biologis</a:t>
            </a:r>
            <a:r>
              <a:rPr lang="en-US" sz="1600" dirty="0">
                <a:latin typeface="Cooper Black" panose="0208090404030B020404" pitchFamily="18" charset="77"/>
              </a:rPr>
              <a:t> yang </a:t>
            </a:r>
            <a:r>
              <a:rPr lang="en-US" sz="1600" dirty="0" err="1">
                <a:latin typeface="Cooper Black" panose="0208090404030B020404" pitchFamily="18" charset="77"/>
              </a:rPr>
              <a:t>diterima</a:t>
            </a:r>
            <a:r>
              <a:rPr lang="en-US" sz="1600" dirty="0">
                <a:latin typeface="Cooper Black" panose="0208090404030B020404" pitchFamily="18" charset="77"/>
              </a:rPr>
              <a:t> </a:t>
            </a:r>
            <a:r>
              <a:rPr lang="en-US" sz="1600" dirty="0" err="1">
                <a:latin typeface="Cooper Black" panose="0208090404030B020404" pitchFamily="18" charset="77"/>
              </a:rPr>
              <a:t>dari</a:t>
            </a:r>
            <a:r>
              <a:rPr lang="en-US" sz="1600" dirty="0">
                <a:latin typeface="Cooper Black" panose="0208090404030B020404" pitchFamily="18" charset="77"/>
              </a:rPr>
              <a:t> </a:t>
            </a:r>
            <a:r>
              <a:rPr lang="en-US" sz="1600" dirty="0" err="1">
                <a:latin typeface="Cooper Black" panose="0208090404030B020404" pitchFamily="18" charset="77"/>
              </a:rPr>
              <a:t>kedua</a:t>
            </a:r>
            <a:r>
              <a:rPr lang="en-US" sz="1600" dirty="0">
                <a:latin typeface="Cooper Black" panose="0208090404030B020404" pitchFamily="18" charset="77"/>
              </a:rPr>
              <a:t> orang </a:t>
            </a:r>
            <a:r>
              <a:rPr lang="en-US" sz="1600" dirty="0" err="1">
                <a:latin typeface="Cooper Black" panose="0208090404030B020404" pitchFamily="18" charset="77"/>
              </a:rPr>
              <a:t>tuanya</a:t>
            </a:r>
            <a:r>
              <a:rPr lang="en-US" sz="1600" dirty="0">
                <a:latin typeface="Cooper Black" panose="0208090404030B020404" pitchFamily="18" charset="77"/>
              </a:rPr>
              <a:t>. </a:t>
            </a:r>
            <a:r>
              <a:rPr lang="en-US" sz="1600" dirty="0" err="1">
                <a:latin typeface="Cooper Black" panose="0208090404030B020404" pitchFamily="18" charset="77"/>
              </a:rPr>
              <a:t>Begitu</a:t>
            </a:r>
            <a:r>
              <a:rPr lang="en-US" sz="1600" dirty="0">
                <a:latin typeface="Cooper Black" panose="0208090404030B020404" pitchFamily="18" charset="77"/>
              </a:rPr>
              <a:t> </a:t>
            </a:r>
            <a:r>
              <a:rPr lang="en-US" sz="1600" dirty="0" err="1">
                <a:latin typeface="Cooper Black" panose="0208090404030B020404" pitchFamily="18" charset="77"/>
              </a:rPr>
              <a:t>besarnya</a:t>
            </a:r>
            <a:r>
              <a:rPr lang="en-US" sz="1600" dirty="0">
                <a:latin typeface="Cooper Black" panose="0208090404030B020404" pitchFamily="18" charset="77"/>
              </a:rPr>
              <a:t> </a:t>
            </a:r>
            <a:r>
              <a:rPr lang="en-US" sz="1600" dirty="0" err="1">
                <a:latin typeface="Cooper Black" panose="0208090404030B020404" pitchFamily="18" charset="77"/>
              </a:rPr>
              <a:t>pengaruh</a:t>
            </a:r>
            <a:r>
              <a:rPr lang="en-US" sz="1600" dirty="0">
                <a:latin typeface="Cooper Black" panose="0208090404030B020404" pitchFamily="18" charset="77"/>
              </a:rPr>
              <a:t> </a:t>
            </a:r>
            <a:r>
              <a:rPr lang="en-US" sz="1600" dirty="0" err="1">
                <a:latin typeface="Cooper Black" panose="0208090404030B020404" pitchFamily="18" charset="77"/>
              </a:rPr>
              <a:t>warisan</a:t>
            </a:r>
            <a:r>
              <a:rPr lang="en-US" sz="1600" dirty="0">
                <a:latin typeface="Cooper Black" panose="0208090404030B020404" pitchFamily="18" charset="77"/>
              </a:rPr>
              <a:t> </a:t>
            </a:r>
            <a:r>
              <a:rPr lang="en-US" sz="1600" dirty="0" err="1">
                <a:latin typeface="Cooper Black" panose="0208090404030B020404" pitchFamily="18" charset="77"/>
              </a:rPr>
              <a:t>biologis</a:t>
            </a:r>
            <a:r>
              <a:rPr lang="en-US" sz="1600" dirty="0">
                <a:latin typeface="Cooper Black" panose="0208090404030B020404" pitchFamily="18" charset="77"/>
              </a:rPr>
              <a:t> </a:t>
            </a:r>
            <a:r>
              <a:rPr lang="en-US" sz="1600" dirty="0" err="1">
                <a:latin typeface="Cooper Black" panose="0208090404030B020404" pitchFamily="18" charset="77"/>
              </a:rPr>
              <a:t>ini</a:t>
            </a:r>
            <a:r>
              <a:rPr lang="en-US" sz="1600" dirty="0">
                <a:latin typeface="Cooper Black" panose="0208090404030B020404" pitchFamily="18" charset="77"/>
              </a:rPr>
              <a:t> </a:t>
            </a:r>
            <a:r>
              <a:rPr lang="en-US" sz="1600" dirty="0" err="1">
                <a:latin typeface="Cooper Black" panose="0208090404030B020404" pitchFamily="18" charset="77"/>
              </a:rPr>
              <a:t>sampai</a:t>
            </a:r>
            <a:r>
              <a:rPr lang="en-US" sz="1600" dirty="0">
                <a:latin typeface="Cooper Black" panose="0208090404030B020404" pitchFamily="18" charset="77"/>
              </a:rPr>
              <a:t> </a:t>
            </a:r>
            <a:r>
              <a:rPr lang="en-US" sz="1600" dirty="0" err="1">
                <a:latin typeface="Cooper Black" panose="0208090404030B020404" pitchFamily="18" charset="77"/>
              </a:rPr>
              <a:t>muncul</a:t>
            </a:r>
            <a:r>
              <a:rPr lang="en-US" sz="1600" dirty="0">
                <a:latin typeface="Cooper Black" panose="0208090404030B020404" pitchFamily="18" charset="77"/>
              </a:rPr>
              <a:t> </a:t>
            </a:r>
            <a:r>
              <a:rPr lang="en-US" sz="1600" dirty="0" err="1">
                <a:latin typeface="Cooper Black" panose="0208090404030B020404" pitchFamily="18" charset="77"/>
              </a:rPr>
              <a:t>aliran</a:t>
            </a:r>
            <a:r>
              <a:rPr lang="en-US" sz="1600" dirty="0">
                <a:latin typeface="Cooper Black" panose="0208090404030B020404" pitchFamily="18" charset="77"/>
              </a:rPr>
              <a:t> </a:t>
            </a:r>
            <a:r>
              <a:rPr lang="en-US" sz="1600" dirty="0" err="1">
                <a:latin typeface="Cooper Black" panose="0208090404030B020404" pitchFamily="18" charset="77"/>
              </a:rPr>
              <a:t>baru</a:t>
            </a:r>
            <a:r>
              <a:rPr lang="en-US" sz="1600" dirty="0">
                <a:latin typeface="Cooper Black" panose="0208090404030B020404" pitchFamily="18" charset="77"/>
              </a:rPr>
              <a:t>, yang </a:t>
            </a:r>
            <a:r>
              <a:rPr lang="en-US" sz="1600" dirty="0" err="1">
                <a:latin typeface="Cooper Black" panose="0208090404030B020404" pitchFamily="18" charset="77"/>
              </a:rPr>
              <a:t>memandang</a:t>
            </a:r>
            <a:r>
              <a:rPr lang="en-US" sz="1600" dirty="0">
                <a:latin typeface="Cooper Black" panose="0208090404030B020404" pitchFamily="18" charset="77"/>
              </a:rPr>
              <a:t> </a:t>
            </a:r>
            <a:r>
              <a:rPr lang="en-US" sz="1600" dirty="0" err="1">
                <a:latin typeface="Cooper Black" panose="0208090404030B020404" pitchFamily="18" charset="77"/>
              </a:rPr>
              <a:t>segala</a:t>
            </a:r>
            <a:r>
              <a:rPr lang="en-US" sz="1600" dirty="0">
                <a:latin typeface="Cooper Black" panose="0208090404030B020404" pitchFamily="18" charset="77"/>
              </a:rPr>
              <a:t> </a:t>
            </a:r>
            <a:r>
              <a:rPr lang="en-US" sz="1600" dirty="0" err="1">
                <a:latin typeface="Cooper Black" panose="0208090404030B020404" pitchFamily="18" charset="77"/>
              </a:rPr>
              <a:t>kegiatan</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termasuk</a:t>
            </a:r>
            <a:r>
              <a:rPr lang="en-US" sz="1600" dirty="0">
                <a:latin typeface="Cooper Black" panose="0208090404030B020404" pitchFamily="18" charset="77"/>
              </a:rPr>
              <a:t> agama, </a:t>
            </a:r>
            <a:r>
              <a:rPr lang="en-US" sz="1600" dirty="0" err="1">
                <a:latin typeface="Cooper Black" panose="0208090404030B020404" pitchFamily="18" charset="77"/>
              </a:rPr>
              <a:t>kebudayaan</a:t>
            </a:r>
            <a:r>
              <a:rPr lang="en-US" sz="1600" dirty="0">
                <a:latin typeface="Cooper Black" panose="0208090404030B020404" pitchFamily="18" charset="77"/>
              </a:rPr>
              <a:t>, moral, </a:t>
            </a:r>
            <a:r>
              <a:rPr lang="en-US" sz="1600" dirty="0" err="1">
                <a:latin typeface="Cooper Black" panose="0208090404030B020404" pitchFamily="18" charset="77"/>
              </a:rPr>
              <a:t>berasal</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struktur</a:t>
            </a:r>
            <a:r>
              <a:rPr lang="en-US" sz="1600" dirty="0">
                <a:latin typeface="Cooper Black" panose="0208090404030B020404" pitchFamily="18" charset="77"/>
              </a:rPr>
              <a:t> </a:t>
            </a:r>
            <a:r>
              <a:rPr lang="en-US" sz="1600" dirty="0" err="1">
                <a:latin typeface="Cooper Black" panose="0208090404030B020404" pitchFamily="18" charset="77"/>
              </a:rPr>
              <a:t>biologinya</a:t>
            </a:r>
            <a:r>
              <a:rPr lang="en-US" sz="1600" dirty="0">
                <a:latin typeface="Cooper Black" panose="0208090404030B020404" pitchFamily="18" charset="77"/>
              </a:rPr>
              <a:t>. </a:t>
            </a:r>
            <a:r>
              <a:rPr lang="en-US" sz="1600" dirty="0" err="1">
                <a:latin typeface="Cooper Black" panose="0208090404030B020404" pitchFamily="18" charset="77"/>
              </a:rPr>
              <a:t>Aliran</a:t>
            </a:r>
            <a:r>
              <a:rPr lang="en-US" sz="1600" dirty="0">
                <a:latin typeface="Cooper Black" panose="0208090404030B020404" pitchFamily="18" charset="77"/>
              </a:rPr>
              <a:t> </a:t>
            </a:r>
            <a:r>
              <a:rPr lang="en-US" sz="1600" dirty="0" err="1">
                <a:latin typeface="Cooper Black" panose="0208090404030B020404" pitchFamily="18" charset="77"/>
              </a:rPr>
              <a:t>ini</a:t>
            </a:r>
            <a:r>
              <a:rPr lang="en-US" sz="1600" dirty="0">
                <a:latin typeface="Cooper Black" panose="0208090404030B020404" pitchFamily="18" charset="77"/>
              </a:rPr>
              <a:t> </a:t>
            </a:r>
            <a:r>
              <a:rPr lang="en-US" sz="1600" dirty="0" err="1">
                <a:latin typeface="Cooper Black" panose="0208090404030B020404" pitchFamily="18" charset="77"/>
              </a:rPr>
              <a:t>menyebut</a:t>
            </a:r>
            <a:r>
              <a:rPr lang="en-US" sz="1600" dirty="0">
                <a:latin typeface="Cooper Black" panose="0208090404030B020404" pitchFamily="18" charset="77"/>
              </a:rPr>
              <a:t> </a:t>
            </a:r>
            <a:r>
              <a:rPr lang="en-US" sz="1600" dirty="0" err="1">
                <a:latin typeface="Cooper Black" panose="0208090404030B020404" pitchFamily="18" charset="77"/>
              </a:rPr>
              <a:t>dirinya</a:t>
            </a:r>
            <a:r>
              <a:rPr lang="en-US" sz="1600" dirty="0">
                <a:latin typeface="Cooper Black" panose="0208090404030B020404" pitchFamily="18" charset="77"/>
              </a:rPr>
              <a:t> </a:t>
            </a:r>
            <a:r>
              <a:rPr lang="en-US" sz="1600" dirty="0" err="1">
                <a:latin typeface="Cooper Black" panose="0208090404030B020404" pitchFamily="18" charset="77"/>
              </a:rPr>
              <a:t>sebagai</a:t>
            </a:r>
            <a:r>
              <a:rPr lang="en-US" sz="1600" dirty="0">
                <a:latin typeface="Cooper Black" panose="0208090404030B020404" pitchFamily="18" charset="77"/>
              </a:rPr>
              <a:t> </a:t>
            </a:r>
            <a:r>
              <a:rPr lang="en-US" sz="1600" dirty="0" err="1">
                <a:latin typeface="Cooper Black" panose="0208090404030B020404" pitchFamily="18" charset="77"/>
              </a:rPr>
              <a:t>aliran</a:t>
            </a:r>
            <a:r>
              <a:rPr lang="en-US" sz="1600" dirty="0">
                <a:latin typeface="Cooper Black" panose="0208090404030B020404" pitchFamily="18" charset="77"/>
              </a:rPr>
              <a:t> </a:t>
            </a:r>
            <a:r>
              <a:rPr lang="en-US" sz="1600" dirty="0" err="1">
                <a:latin typeface="Cooper Black" panose="0208090404030B020404" pitchFamily="18" charset="77"/>
              </a:rPr>
              <a:t>sosiobiologi</a:t>
            </a:r>
            <a:r>
              <a:rPr lang="en-US" sz="1600" dirty="0">
                <a:latin typeface="Cooper Black" panose="0208090404030B020404" pitchFamily="18" charset="77"/>
              </a:rPr>
              <a:t>. </a:t>
            </a:r>
          </a:p>
        </p:txBody>
      </p:sp>
      <p:sp>
        <p:nvSpPr>
          <p:cNvPr id="3" name="Slide Number Placeholder 2">
            <a:extLst>
              <a:ext uri="{FF2B5EF4-FFF2-40B4-BE49-F238E27FC236}">
                <a16:creationId xmlns:a16="http://schemas.microsoft.com/office/drawing/2014/main" id="{DC432210-76AE-2D46-8231-84ED7B0474F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3126054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9401F29-7F02-744C-BF4B-68FDD598580F}"/>
              </a:ext>
            </a:extLst>
          </p:cNvPr>
          <p:cNvSpPr>
            <a:spLocks noGrp="1"/>
          </p:cNvSpPr>
          <p:nvPr>
            <p:ph type="body" idx="1"/>
          </p:nvPr>
        </p:nvSpPr>
        <p:spPr/>
        <p:txBody>
          <a:bodyPr/>
          <a:lstStyle/>
          <a:p>
            <a:pPr marL="76200" indent="0">
              <a:buNone/>
            </a:pPr>
            <a:r>
              <a:rPr lang="en-US" sz="4000" dirty="0">
                <a:latin typeface="Cooper Black" panose="0208090404030B020404" pitchFamily="18" charset="77"/>
              </a:rPr>
              <a:t>2. FAKTOR SOSIOPSIKOLOGIS</a:t>
            </a:r>
          </a:p>
        </p:txBody>
      </p:sp>
      <p:sp>
        <p:nvSpPr>
          <p:cNvPr id="3" name="Slide Number Placeholder 2">
            <a:extLst>
              <a:ext uri="{FF2B5EF4-FFF2-40B4-BE49-F238E27FC236}">
                <a16:creationId xmlns:a16="http://schemas.microsoft.com/office/drawing/2014/main" id="{16F4E76F-018E-1B4E-A3B9-CD5D3552291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4031306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B51F7-F88C-3B4F-89AC-A5A70D36340E}"/>
              </a:ext>
            </a:extLst>
          </p:cNvPr>
          <p:cNvSpPr>
            <a:spLocks noGrp="1"/>
          </p:cNvSpPr>
          <p:nvPr>
            <p:ph type="title"/>
          </p:nvPr>
        </p:nvSpPr>
        <p:spPr>
          <a:xfrm>
            <a:off x="1431619" y="785732"/>
            <a:ext cx="6448026" cy="4147735"/>
          </a:xfrm>
        </p:spPr>
        <p:txBody>
          <a:bodyPr/>
          <a:lstStyle/>
          <a:p>
            <a:r>
              <a:rPr lang="en-US" sz="1600" dirty="0">
                <a:latin typeface="Cooper Black" panose="0208090404030B020404" pitchFamily="18" charset="77"/>
              </a:rPr>
              <a:t>Karena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makhluk</a:t>
            </a:r>
            <a:r>
              <a:rPr lang="en-US" sz="1600" dirty="0">
                <a:latin typeface="Cooper Black" panose="0208090404030B020404" pitchFamily="18" charset="77"/>
              </a:rPr>
              <a:t> </a:t>
            </a:r>
            <a:r>
              <a:rPr lang="en-US" sz="1600" dirty="0" err="1">
                <a:latin typeface="Cooper Black" panose="0208090404030B020404" pitchFamily="18" charset="77"/>
              </a:rPr>
              <a:t>sosial</a:t>
            </a:r>
            <a:r>
              <a:rPr lang="en-US" sz="1600" dirty="0">
                <a:latin typeface="Cooper Black" panose="0208090404030B020404" pitchFamily="18" charset="77"/>
              </a:rPr>
              <a:t>, </a:t>
            </a:r>
            <a:r>
              <a:rPr lang="en-US" sz="1600" dirty="0" err="1">
                <a:latin typeface="Cooper Black" panose="0208090404030B020404" pitchFamily="18" charset="77"/>
              </a:rPr>
              <a:t>dari</a:t>
            </a:r>
            <a:r>
              <a:rPr lang="en-US" sz="1600" dirty="0">
                <a:latin typeface="Cooper Black" panose="0208090404030B020404" pitchFamily="18" charset="77"/>
              </a:rPr>
              <a:t> proses </a:t>
            </a:r>
            <a:r>
              <a:rPr lang="en-US" sz="1600" dirty="0" err="1">
                <a:latin typeface="Cooper Black" panose="0208090404030B020404" pitchFamily="18" charset="77"/>
              </a:rPr>
              <a:t>sosial</a:t>
            </a:r>
            <a:r>
              <a:rPr lang="en-US" sz="1600" dirty="0">
                <a:latin typeface="Cooper Black" panose="0208090404030B020404" pitchFamily="18" charset="77"/>
              </a:rPr>
              <a:t> </a:t>
            </a:r>
            <a:r>
              <a:rPr lang="en-US" sz="1600" dirty="0" err="1">
                <a:latin typeface="Cooper Black" panose="0208090404030B020404" pitchFamily="18" charset="77"/>
              </a:rPr>
              <a:t>memperoleh</a:t>
            </a:r>
            <a:r>
              <a:rPr lang="en-US" sz="1600" dirty="0">
                <a:latin typeface="Cooper Black" panose="0208090404030B020404" pitchFamily="18" charset="77"/>
              </a:rPr>
              <a:t> </a:t>
            </a:r>
            <a:r>
              <a:rPr lang="en-US" sz="1600" dirty="0" err="1">
                <a:latin typeface="Cooper Black" panose="0208090404030B020404" pitchFamily="18" charset="77"/>
              </a:rPr>
              <a:t>beberapa</a:t>
            </a:r>
            <a:r>
              <a:rPr lang="en-US" sz="1600" dirty="0">
                <a:latin typeface="Cooper Black" panose="0208090404030B020404" pitchFamily="18" charset="77"/>
              </a:rPr>
              <a:t> </a:t>
            </a:r>
            <a:r>
              <a:rPr lang="en-US" sz="1600" dirty="0" err="1">
                <a:latin typeface="Cooper Black" panose="0208090404030B020404" pitchFamily="18" charset="77"/>
              </a:rPr>
              <a:t>karakteristik</a:t>
            </a:r>
            <a:r>
              <a:rPr lang="en-US" sz="1600" dirty="0">
                <a:latin typeface="Cooper Black" panose="0208090404030B020404" pitchFamily="18" charset="77"/>
              </a:rPr>
              <a:t> yang </a:t>
            </a:r>
            <a:r>
              <a:rPr lang="en-US" sz="1600" dirty="0" err="1">
                <a:latin typeface="Cooper Black" panose="0208090404030B020404" pitchFamily="18" charset="77"/>
              </a:rPr>
              <a:t>mempengaruhi</a:t>
            </a:r>
            <a:r>
              <a:rPr lang="en-US" sz="1600" dirty="0">
                <a:latin typeface="Cooper Black" panose="0208090404030B020404" pitchFamily="18" charset="77"/>
              </a:rPr>
              <a:t> </a:t>
            </a:r>
            <a:r>
              <a:rPr lang="en-US" sz="1600" dirty="0" err="1">
                <a:latin typeface="Cooper Black" panose="0208090404030B020404" pitchFamily="18" charset="77"/>
              </a:rPr>
              <a:t>perilakunya</a:t>
            </a:r>
            <a:r>
              <a:rPr lang="en-US" sz="1600" dirty="0">
                <a:latin typeface="Cooper Black" panose="0208090404030B020404" pitchFamily="18" charset="77"/>
              </a:rPr>
              <a:t>. Kita </a:t>
            </a:r>
            <a:r>
              <a:rPr lang="en-US" sz="1600" dirty="0" err="1">
                <a:latin typeface="Cooper Black" panose="0208090404030B020404" pitchFamily="18" charset="77"/>
              </a:rPr>
              <a:t>dapat</a:t>
            </a:r>
            <a:r>
              <a:rPr lang="en-US" sz="1600" dirty="0">
                <a:latin typeface="Cooper Black" panose="0208090404030B020404" pitchFamily="18" charset="77"/>
              </a:rPr>
              <a:t> </a:t>
            </a:r>
            <a:r>
              <a:rPr lang="en-US" sz="1600" dirty="0" err="1">
                <a:latin typeface="Cooper Black" panose="0208090404030B020404" pitchFamily="18" charset="77"/>
              </a:rPr>
              <a:t>mengklasifikasinya</a:t>
            </a:r>
            <a:r>
              <a:rPr lang="en-US" sz="1600" dirty="0">
                <a:latin typeface="Cooper Black" panose="0208090404030B020404" pitchFamily="18" charset="77"/>
              </a:rPr>
              <a:t> </a:t>
            </a:r>
            <a:r>
              <a:rPr lang="en-US" sz="1600" dirty="0" err="1">
                <a:latin typeface="Cooper Black" panose="0208090404030B020404" pitchFamily="18" charset="77"/>
              </a:rPr>
              <a:t>ke</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tiga</a:t>
            </a:r>
            <a:r>
              <a:rPr lang="en-US" sz="1600" dirty="0">
                <a:latin typeface="Cooper Black" panose="0208090404030B020404" pitchFamily="18" charset="77"/>
              </a:rPr>
              <a:t> </a:t>
            </a:r>
            <a:r>
              <a:rPr lang="en-US" sz="1600" dirty="0" err="1">
                <a:latin typeface="Cooper Black" panose="0208090404030B020404" pitchFamily="18" charset="77"/>
              </a:rPr>
              <a:t>komponen</a:t>
            </a:r>
            <a:r>
              <a:rPr lang="en-US" sz="1600" dirty="0">
                <a:latin typeface="Cooper Black" panose="0208090404030B020404" pitchFamily="18" charset="77"/>
              </a:rPr>
              <a:t> </a:t>
            </a:r>
            <a:r>
              <a:rPr lang="en-US" sz="1600" dirty="0" err="1">
                <a:latin typeface="Cooper Black" panose="0208090404030B020404" pitchFamily="18" charset="77"/>
              </a:rPr>
              <a:t>komponen</a:t>
            </a:r>
            <a:r>
              <a:rPr lang="en-US" sz="1600" dirty="0">
                <a:latin typeface="Cooper Black" panose="0208090404030B020404" pitchFamily="18" charset="77"/>
              </a:rPr>
              <a:t> </a:t>
            </a:r>
            <a:r>
              <a:rPr lang="en-US" sz="1600" dirty="0" err="1">
                <a:latin typeface="Cooper Black" panose="0208090404030B020404" pitchFamily="18" charset="77"/>
              </a:rPr>
              <a:t>afektif</a:t>
            </a:r>
            <a:r>
              <a:rPr lang="en-US" sz="1600" dirty="0">
                <a:latin typeface="Cooper Black" panose="0208090404030B020404" pitchFamily="18" charset="77"/>
              </a:rPr>
              <a:t>, </a:t>
            </a:r>
            <a:r>
              <a:rPr lang="en-US" sz="1600" dirty="0" err="1">
                <a:latin typeface="Cooper Black" panose="0208090404030B020404" pitchFamily="18" charset="77"/>
              </a:rPr>
              <a:t>komponen</a:t>
            </a:r>
            <a:r>
              <a:rPr lang="en-US" sz="1600" dirty="0">
                <a:latin typeface="Cooper Black" panose="0208090404030B020404" pitchFamily="18" charset="77"/>
              </a:rPr>
              <a:t> </a:t>
            </a:r>
            <a:r>
              <a:rPr lang="en-US" sz="1600" dirty="0" err="1">
                <a:latin typeface="Cooper Black" panose="0208090404030B020404" pitchFamily="18" charset="77"/>
              </a:rPr>
              <a:t>kognif</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komponen</a:t>
            </a:r>
            <a:r>
              <a:rPr lang="en-US" sz="1600" dirty="0">
                <a:latin typeface="Cooper Black" panose="0208090404030B020404" pitchFamily="18" charset="77"/>
              </a:rPr>
              <a:t> </a:t>
            </a:r>
            <a:r>
              <a:rPr lang="en-US" sz="1600" dirty="0" err="1">
                <a:latin typeface="Cooper Black" panose="0208090404030B020404" pitchFamily="18" charset="77"/>
              </a:rPr>
              <a:t>konatif</a:t>
            </a:r>
            <a:r>
              <a:rPr lang="en-US" sz="1600" dirty="0">
                <a:latin typeface="Cooper Black" panose="0208090404030B020404" pitchFamily="18" charset="77"/>
              </a:rPr>
              <a:t>. </a:t>
            </a:r>
            <a:r>
              <a:rPr lang="en-US" sz="1600" dirty="0" err="1">
                <a:latin typeface="Cooper Black" panose="0208090404030B020404" pitchFamily="18" charset="77"/>
              </a:rPr>
              <a:t>Komponen</a:t>
            </a:r>
            <a:r>
              <a:rPr lang="en-US" sz="1600" dirty="0">
                <a:latin typeface="Cooper Black" panose="0208090404030B020404" pitchFamily="18" charset="77"/>
              </a:rPr>
              <a:t> yang </a:t>
            </a:r>
            <a:r>
              <a:rPr lang="en-US" sz="1600" dirty="0" err="1">
                <a:latin typeface="Cooper Black" panose="0208090404030B020404" pitchFamily="18" charset="77"/>
              </a:rPr>
              <a:t>pertama</a:t>
            </a:r>
            <a:r>
              <a:rPr lang="en-US" sz="1600" dirty="0">
                <a:latin typeface="Cooper Black" panose="0208090404030B020404" pitchFamily="18" charset="77"/>
              </a:rPr>
              <a:t>, yang </a:t>
            </a:r>
            <a:r>
              <a:rPr lang="en-US" sz="1600" dirty="0" err="1">
                <a:latin typeface="Cooper Black" panose="0208090404030B020404" pitchFamily="18" charset="77"/>
              </a:rPr>
              <a:t>merupakan</a:t>
            </a:r>
            <a:r>
              <a:rPr lang="en-US" sz="1600" dirty="0">
                <a:latin typeface="Cooper Black" panose="0208090404030B020404" pitchFamily="18" charset="77"/>
              </a:rPr>
              <a:t> </a:t>
            </a:r>
            <a:r>
              <a:rPr lang="en-US" sz="1600" dirty="0" err="1">
                <a:latin typeface="Cooper Black" panose="0208090404030B020404" pitchFamily="18" charset="77"/>
              </a:rPr>
              <a:t>aspek</a:t>
            </a:r>
            <a:r>
              <a:rPr lang="en-US" sz="1600" dirty="0">
                <a:latin typeface="Cooper Black" panose="0208090404030B020404" pitchFamily="18" charset="77"/>
              </a:rPr>
              <a:t> </a:t>
            </a:r>
            <a:r>
              <a:rPr lang="en-US" sz="1600" dirty="0" err="1">
                <a:latin typeface="Cooper Black" panose="0208090404030B020404" pitchFamily="18" charset="77"/>
              </a:rPr>
              <a:t>emosional</a:t>
            </a:r>
            <a:r>
              <a:rPr lang="en-US" sz="1600" dirty="0">
                <a:latin typeface="Cooper Black" panose="0208090404030B020404" pitchFamily="18" charset="77"/>
              </a:rPr>
              <a:t> </a:t>
            </a:r>
            <a:r>
              <a:rPr lang="en-US" sz="1600" dirty="0" err="1">
                <a:latin typeface="Cooper Black" panose="0208090404030B020404" pitchFamily="18" charset="77"/>
              </a:rPr>
              <a:t>dari</a:t>
            </a:r>
            <a:r>
              <a:rPr lang="en-US" sz="1600" dirty="0">
                <a:latin typeface="Cooper Black" panose="0208090404030B020404" pitchFamily="18" charset="77"/>
              </a:rPr>
              <a:t> </a:t>
            </a:r>
            <a:r>
              <a:rPr lang="en-US" sz="1600" dirty="0" err="1">
                <a:latin typeface="Cooper Black" panose="0208090404030B020404" pitchFamily="18" charset="77"/>
              </a:rPr>
              <a:t>faktor</a:t>
            </a:r>
            <a:r>
              <a:rPr lang="en-US" sz="1600" dirty="0">
                <a:latin typeface="Cooper Black" panose="0208090404030B020404" pitchFamily="18" charset="77"/>
              </a:rPr>
              <a:t> </a:t>
            </a:r>
            <a:r>
              <a:rPr lang="en-US" sz="1600" dirty="0" err="1">
                <a:latin typeface="Cooper Black" panose="0208090404030B020404" pitchFamily="18" charset="77"/>
              </a:rPr>
              <a:t>sosiopsikologis</a:t>
            </a:r>
            <a:r>
              <a:rPr lang="en-US" sz="1600" dirty="0">
                <a:latin typeface="Cooper Black" panose="0208090404030B020404" pitchFamily="18" charset="77"/>
              </a:rPr>
              <a:t> </a:t>
            </a:r>
            <a:r>
              <a:rPr lang="en-US" sz="1600" dirty="0" err="1">
                <a:latin typeface="Cooper Black" panose="0208090404030B020404" pitchFamily="18" charset="77"/>
              </a:rPr>
              <a:t>didahulukan</a:t>
            </a:r>
            <a:r>
              <a:rPr lang="en-US" sz="1600" dirty="0">
                <a:latin typeface="Cooper Black" panose="0208090404030B020404" pitchFamily="18" charset="77"/>
              </a:rPr>
              <a:t> </a:t>
            </a:r>
            <a:r>
              <a:rPr lang="en-US" sz="1600" dirty="0" err="1">
                <a:latin typeface="Cooper Black" panose="0208090404030B020404" pitchFamily="18" charset="77"/>
              </a:rPr>
              <a:t>karena</a:t>
            </a:r>
            <a:r>
              <a:rPr lang="en-US" sz="1600" dirty="0">
                <a:latin typeface="Cooper Black" panose="0208090404030B020404" pitchFamily="18" charset="77"/>
              </a:rPr>
              <a:t> </a:t>
            </a:r>
            <a:r>
              <a:rPr lang="en-US" sz="1600" dirty="0" err="1">
                <a:latin typeface="Cooper Black" panose="0208090404030B020404" pitchFamily="18" charset="77"/>
              </a:rPr>
              <a:t>erat</a:t>
            </a:r>
            <a:r>
              <a:rPr lang="en-US" sz="1600" dirty="0">
                <a:latin typeface="Cooper Black" panose="0208090404030B020404" pitchFamily="18" charset="77"/>
              </a:rPr>
              <a:t> </a:t>
            </a:r>
            <a:r>
              <a:rPr lang="en-US" sz="1600" dirty="0" err="1">
                <a:latin typeface="Cooper Black" panose="0208090404030B020404" pitchFamily="18" charset="77"/>
              </a:rPr>
              <a:t>kaitannya</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pembicaraan</a:t>
            </a:r>
            <a:r>
              <a:rPr lang="en-US" sz="1600" dirty="0">
                <a:latin typeface="Cooper Black" panose="0208090404030B020404" pitchFamily="18" charset="77"/>
              </a:rPr>
              <a:t> </a:t>
            </a:r>
            <a:r>
              <a:rPr lang="en-US" sz="1600" dirty="0" err="1">
                <a:latin typeface="Cooper Black" panose="0208090404030B020404" pitchFamily="18" charset="77"/>
              </a:rPr>
              <a:t>sebelumnya</a:t>
            </a:r>
            <a:r>
              <a:rPr lang="en-US" sz="1600" dirty="0">
                <a:latin typeface="Cooper Black" panose="0208090404030B020404" pitchFamily="18" charset="77"/>
              </a:rPr>
              <a:t>. </a:t>
            </a:r>
            <a:r>
              <a:rPr lang="en-US" sz="1600" dirty="0" err="1">
                <a:latin typeface="Cooper Black" panose="0208090404030B020404" pitchFamily="18" charset="77"/>
              </a:rPr>
              <a:t>Komponen</a:t>
            </a:r>
            <a:r>
              <a:rPr lang="en-US" sz="1600" dirty="0">
                <a:latin typeface="Cooper Black" panose="0208090404030B020404" pitchFamily="18" charset="77"/>
              </a:rPr>
              <a:t> </a:t>
            </a:r>
            <a:r>
              <a:rPr lang="en-US" sz="1600" dirty="0" err="1">
                <a:latin typeface="Cooper Black" panose="0208090404030B020404" pitchFamily="18" charset="77"/>
              </a:rPr>
              <a:t>kognitif</a:t>
            </a:r>
            <a:r>
              <a:rPr lang="en-US" sz="1600" dirty="0">
                <a:latin typeface="Cooper Black" panose="0208090404030B020404" pitchFamily="18" charset="77"/>
              </a:rPr>
              <a:t> </a:t>
            </a:r>
            <a:r>
              <a:rPr lang="en-US" sz="1600" dirty="0" err="1">
                <a:latin typeface="Cooper Black" panose="0208090404030B020404" pitchFamily="18" charset="77"/>
              </a:rPr>
              <a:t>adalah</a:t>
            </a:r>
            <a:r>
              <a:rPr lang="en-US" sz="1600" dirty="0">
                <a:latin typeface="Cooper Black" panose="0208090404030B020404" pitchFamily="18" charset="77"/>
              </a:rPr>
              <a:t> </a:t>
            </a:r>
            <a:r>
              <a:rPr lang="en-US" sz="1600" dirty="0" err="1">
                <a:latin typeface="Cooper Black" panose="0208090404030B020404" pitchFamily="18" charset="77"/>
              </a:rPr>
              <a:t>aspek</a:t>
            </a:r>
            <a:r>
              <a:rPr lang="en-US" sz="1600" dirty="0">
                <a:latin typeface="Cooper Black" panose="0208090404030B020404" pitchFamily="18" charset="77"/>
              </a:rPr>
              <a:t> </a:t>
            </a:r>
            <a:r>
              <a:rPr lang="en-US" sz="1600" dirty="0" err="1">
                <a:latin typeface="Cooper Black" panose="0208090404030B020404" pitchFamily="18" charset="77"/>
              </a:rPr>
              <a:t>intelektual</a:t>
            </a:r>
            <a:r>
              <a:rPr lang="en-US" sz="1600" dirty="0">
                <a:latin typeface="Cooper Black" panose="0208090404030B020404" pitchFamily="18" charset="77"/>
              </a:rPr>
              <a:t>, yang </a:t>
            </a:r>
            <a:r>
              <a:rPr lang="en-US" sz="1600" dirty="0" err="1">
                <a:latin typeface="Cooper Black" panose="0208090404030B020404" pitchFamily="18" charset="77"/>
              </a:rPr>
              <a:t>berkaitan</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apa</a:t>
            </a:r>
            <a:r>
              <a:rPr lang="en-US" sz="1600" dirty="0">
                <a:latin typeface="Cooper Black" panose="0208090404030B020404" pitchFamily="18" charset="77"/>
              </a:rPr>
              <a:t> yang </a:t>
            </a:r>
            <a:r>
              <a:rPr lang="en-US" sz="1600" dirty="0" err="1">
                <a:latin typeface="Cooper Black" panose="0208090404030B020404" pitchFamily="18" charset="77"/>
              </a:rPr>
              <a:t>diketahui</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Komponen</a:t>
            </a:r>
            <a:r>
              <a:rPr lang="en-US" sz="1600" dirty="0">
                <a:latin typeface="Cooper Black" panose="0208090404030B020404" pitchFamily="18" charset="77"/>
              </a:rPr>
              <a:t>  </a:t>
            </a:r>
            <a:r>
              <a:rPr lang="en-US" sz="1600" dirty="0" err="1">
                <a:latin typeface="Cooper Black" panose="0208090404030B020404" pitchFamily="18" charset="77"/>
              </a:rPr>
              <a:t>konatif</a:t>
            </a:r>
            <a:r>
              <a:rPr lang="en-US" sz="1600" dirty="0">
                <a:latin typeface="Cooper Black" panose="0208090404030B020404" pitchFamily="18" charset="77"/>
              </a:rPr>
              <a:t> </a:t>
            </a:r>
            <a:r>
              <a:rPr lang="en-US" sz="1600" dirty="0" err="1">
                <a:latin typeface="Cooper Black" panose="0208090404030B020404" pitchFamily="18" charset="77"/>
              </a:rPr>
              <a:t>adalah</a:t>
            </a:r>
            <a:r>
              <a:rPr lang="en-US" sz="1600" dirty="0">
                <a:latin typeface="Cooper Black" panose="0208090404030B020404" pitchFamily="18" charset="77"/>
              </a:rPr>
              <a:t> </a:t>
            </a:r>
            <a:r>
              <a:rPr lang="en-US" sz="1600" dirty="0" err="1">
                <a:latin typeface="Cooper Black" panose="0208090404030B020404" pitchFamily="18" charset="77"/>
              </a:rPr>
              <a:t>aspek</a:t>
            </a:r>
            <a:r>
              <a:rPr lang="en-US" sz="1600" dirty="0">
                <a:latin typeface="Cooper Black" panose="0208090404030B020404" pitchFamily="18" charset="77"/>
              </a:rPr>
              <a:t> </a:t>
            </a:r>
            <a:r>
              <a:rPr lang="en-US" sz="1600" dirty="0" err="1">
                <a:latin typeface="Cooper Black" panose="0208090404030B020404" pitchFamily="18" charset="77"/>
              </a:rPr>
              <a:t>volisional</a:t>
            </a:r>
            <a:r>
              <a:rPr lang="en-US" sz="1600" dirty="0">
                <a:latin typeface="Cooper Black" panose="0208090404030B020404" pitchFamily="18" charset="77"/>
              </a:rPr>
              <a:t>, yang </a:t>
            </a:r>
            <a:r>
              <a:rPr lang="en-US" sz="1600" dirty="0" err="1">
                <a:latin typeface="Cooper Black" panose="0208090404030B020404" pitchFamily="18" charset="77"/>
              </a:rPr>
              <a:t>berhubungan</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kebiasaan</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kemauan</a:t>
            </a:r>
            <a:r>
              <a:rPr lang="en-US" sz="1600" dirty="0">
                <a:latin typeface="Cooper Black" panose="0208090404030B020404" pitchFamily="18" charset="77"/>
              </a:rPr>
              <a:t> </a:t>
            </a:r>
            <a:r>
              <a:rPr lang="en-US" sz="1600" dirty="0" err="1">
                <a:latin typeface="Cooper Black" panose="0208090404030B020404" pitchFamily="18" charset="77"/>
              </a:rPr>
              <a:t>bertindak</a:t>
            </a:r>
            <a:r>
              <a:rPr lang="en-US" sz="1600" dirty="0">
                <a:latin typeface="Cooper Black" panose="0208090404030B020404" pitchFamily="18" charset="77"/>
              </a:rPr>
              <a:t>. </a:t>
            </a:r>
          </a:p>
        </p:txBody>
      </p:sp>
      <p:sp>
        <p:nvSpPr>
          <p:cNvPr id="3" name="Slide Number Placeholder 2">
            <a:extLst>
              <a:ext uri="{FF2B5EF4-FFF2-40B4-BE49-F238E27FC236}">
                <a16:creationId xmlns:a16="http://schemas.microsoft.com/office/drawing/2014/main" id="{F560B56F-80A9-7D49-AF1C-F25915E7B68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3261761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8"/>
          <p:cNvSpPr txBox="1">
            <a:spLocks noGrp="1"/>
          </p:cNvSpPr>
          <p:nvPr>
            <p:ph type="body" idx="1"/>
          </p:nvPr>
        </p:nvSpPr>
        <p:spPr>
          <a:xfrm>
            <a:off x="420778" y="1239803"/>
            <a:ext cx="3994500" cy="3725700"/>
          </a:xfrm>
          <a:prstGeom prst="rect">
            <a:avLst/>
          </a:prstGeom>
        </p:spPr>
        <p:txBody>
          <a:bodyPr spcFirstLastPara="1" wrap="square" lIns="91425" tIns="91425" rIns="91425" bIns="91425" anchor="t" anchorCtr="0">
            <a:noAutofit/>
          </a:bodyPr>
          <a:lstStyle/>
          <a:p>
            <a:pPr marL="0" indent="0">
              <a:buNone/>
            </a:pPr>
            <a:r>
              <a:rPr lang="en-US" sz="1400" b="1" dirty="0" err="1">
                <a:latin typeface="Cooper Black" panose="0208090404030B020404" pitchFamily="18" charset="77"/>
              </a:rPr>
              <a:t>Melalui</a:t>
            </a:r>
            <a:r>
              <a:rPr lang="en-US" sz="1400" b="1" dirty="0">
                <a:latin typeface="Cooper Black" panose="0208090404030B020404" pitchFamily="18" charset="77"/>
              </a:rPr>
              <a:t> </a:t>
            </a:r>
            <a:r>
              <a:rPr lang="en-US" sz="1400" b="1" dirty="0" err="1">
                <a:latin typeface="Cooper Black" panose="0208090404030B020404" pitchFamily="18" charset="77"/>
              </a:rPr>
              <a:t>pembahasan</a:t>
            </a:r>
            <a:r>
              <a:rPr lang="en-US" sz="1400" b="1" dirty="0">
                <a:latin typeface="Cooper Black" panose="0208090404030B020404" pitchFamily="18" charset="77"/>
              </a:rPr>
              <a:t> </a:t>
            </a:r>
            <a:r>
              <a:rPr lang="en-US" sz="1400" b="1" dirty="0" err="1">
                <a:latin typeface="Cooper Black" panose="0208090404030B020404" pitchFamily="18" charset="77"/>
              </a:rPr>
              <a:t>pada</a:t>
            </a:r>
            <a:r>
              <a:rPr lang="en-US" sz="1400" b="1" dirty="0">
                <a:latin typeface="Cooper Black" panose="0208090404030B020404" pitchFamily="18" charset="77"/>
              </a:rPr>
              <a:t>  </a:t>
            </a:r>
            <a:r>
              <a:rPr lang="en-US" sz="1400" b="1" dirty="0" err="1">
                <a:latin typeface="Cooper Black" panose="0208090404030B020404" pitchFamily="18" charset="77"/>
              </a:rPr>
              <a:t>ini</a:t>
            </a:r>
            <a:r>
              <a:rPr lang="en-US" sz="1400" b="1" dirty="0">
                <a:latin typeface="Cooper Black" panose="0208090404030B020404" pitchFamily="18" charset="77"/>
              </a:rPr>
              <a:t> </a:t>
            </a:r>
            <a:r>
              <a:rPr lang="en-US" sz="1400" b="1" dirty="0" err="1">
                <a:latin typeface="Cooper Black" panose="0208090404030B020404" pitchFamily="18" charset="77"/>
              </a:rPr>
              <a:t>kita</a:t>
            </a:r>
            <a:r>
              <a:rPr lang="en-US" sz="1400" b="1" dirty="0">
                <a:latin typeface="Cooper Black" panose="0208090404030B020404" pitchFamily="18" charset="77"/>
              </a:rPr>
              <a:t> </a:t>
            </a:r>
            <a:r>
              <a:rPr lang="en-US" sz="1400" b="1" dirty="0" err="1">
                <a:latin typeface="Cooper Black" panose="0208090404030B020404" pitchFamily="18" charset="77"/>
              </a:rPr>
              <a:t>memahami</a:t>
            </a:r>
            <a:r>
              <a:rPr lang="en-US" sz="1400" b="1" dirty="0">
                <a:latin typeface="Cooper Black" panose="0208090404030B020404" pitchFamily="18" charset="77"/>
              </a:rPr>
              <a:t> </a:t>
            </a:r>
            <a:r>
              <a:rPr lang="en-US" sz="1400" b="1" dirty="0" err="1">
                <a:latin typeface="Cooper Black" panose="0208090404030B020404" pitchFamily="18" charset="77"/>
              </a:rPr>
              <a:t>bahwa</a:t>
            </a:r>
            <a:r>
              <a:rPr lang="en-US" sz="1400" b="1" dirty="0">
                <a:latin typeface="Cooper Black" panose="0208090404030B020404" pitchFamily="18" charset="77"/>
              </a:rPr>
              <a:t> </a:t>
            </a:r>
            <a:r>
              <a:rPr lang="en-US" sz="1400" b="1" dirty="0" err="1">
                <a:latin typeface="Cooper Black" panose="0208090404030B020404" pitchFamily="18" charset="77"/>
              </a:rPr>
              <a:t>faktor</a:t>
            </a:r>
            <a:r>
              <a:rPr lang="en-US" sz="1400" b="1" dirty="0">
                <a:latin typeface="Cooper Black" panose="0208090404030B020404" pitchFamily="18" charset="77"/>
              </a:rPr>
              <a:t> personal </a:t>
            </a:r>
            <a:r>
              <a:rPr lang="en-US" sz="1400" b="1" dirty="0" err="1">
                <a:latin typeface="Cooper Black" panose="0208090404030B020404" pitchFamily="18" charset="77"/>
              </a:rPr>
              <a:t>sangat</a:t>
            </a:r>
            <a:r>
              <a:rPr lang="en-US" sz="1400" b="1" dirty="0">
                <a:latin typeface="Cooper Black" panose="0208090404030B020404" pitchFamily="18" charset="77"/>
              </a:rPr>
              <a:t> </a:t>
            </a:r>
            <a:r>
              <a:rPr lang="en-US" sz="1400" b="1" dirty="0" err="1">
                <a:latin typeface="Cooper Black" panose="0208090404030B020404" pitchFamily="18" charset="77"/>
              </a:rPr>
              <a:t>mempengaruhi</a:t>
            </a:r>
            <a:r>
              <a:rPr lang="en-US" sz="1400" b="1" dirty="0">
                <a:latin typeface="Cooper Black" panose="0208090404030B020404" pitchFamily="18" charset="77"/>
              </a:rPr>
              <a:t> proses </a:t>
            </a:r>
            <a:r>
              <a:rPr lang="en-US" sz="1400" b="1" dirty="0" err="1">
                <a:latin typeface="Cooper Black" panose="0208090404030B020404" pitchFamily="18" charset="77"/>
              </a:rPr>
              <a:t>komunikasi</a:t>
            </a:r>
            <a:r>
              <a:rPr lang="en-US" sz="1400" b="1" dirty="0">
                <a:latin typeface="Cooper Black" panose="0208090404030B020404" pitchFamily="18" charset="77"/>
              </a:rPr>
              <a:t> yang </a:t>
            </a:r>
            <a:r>
              <a:rPr lang="en-US" sz="1400" b="1" dirty="0" err="1">
                <a:latin typeface="Cooper Black" panose="0208090404030B020404" pitchFamily="18" charset="77"/>
              </a:rPr>
              <a:t>terjadi</a:t>
            </a:r>
            <a:r>
              <a:rPr lang="en-US" sz="1400" b="1" dirty="0">
                <a:latin typeface="Cooper Black" panose="0208090404030B020404" pitchFamily="18" charset="77"/>
              </a:rPr>
              <a:t> </a:t>
            </a:r>
            <a:r>
              <a:rPr lang="en-US" sz="1400" b="1" dirty="0" err="1">
                <a:latin typeface="Cooper Black" panose="0208090404030B020404" pitchFamily="18" charset="77"/>
              </a:rPr>
              <a:t>diantara</a:t>
            </a:r>
            <a:r>
              <a:rPr lang="en-US" sz="1400" b="1" dirty="0">
                <a:latin typeface="Cooper Black" panose="0208090404030B020404" pitchFamily="18" charset="77"/>
              </a:rPr>
              <a:t> </a:t>
            </a:r>
            <a:r>
              <a:rPr lang="en-US" sz="1400" b="1" dirty="0" err="1">
                <a:latin typeface="Cooper Black" panose="0208090404030B020404" pitchFamily="18" charset="77"/>
              </a:rPr>
              <a:t>manusia</a:t>
            </a:r>
            <a:r>
              <a:rPr lang="en-US" sz="1400" b="1" dirty="0">
                <a:latin typeface="Cooper Black" panose="0208090404030B020404" pitchFamily="18" charset="77"/>
              </a:rPr>
              <a:t>. </a:t>
            </a:r>
            <a:r>
              <a:rPr lang="en-US" sz="1400" b="1" dirty="0" err="1">
                <a:latin typeface="Cooper Black" panose="0208090404030B020404" pitchFamily="18" charset="77"/>
              </a:rPr>
              <a:t>Faktor</a:t>
            </a:r>
            <a:r>
              <a:rPr lang="en-US" sz="1400" b="1" dirty="0">
                <a:latin typeface="Cooper Black" panose="0208090404030B020404" pitchFamily="18" charset="77"/>
              </a:rPr>
              <a:t> </a:t>
            </a:r>
            <a:r>
              <a:rPr lang="en-US" sz="1400" b="1" dirty="0" err="1">
                <a:latin typeface="Cooper Black" panose="0208090404030B020404" pitchFamily="18" charset="77"/>
              </a:rPr>
              <a:t>biologis</a:t>
            </a:r>
            <a:r>
              <a:rPr lang="en-US" sz="1400" b="1" dirty="0">
                <a:latin typeface="Cooper Black" panose="0208090404030B020404" pitchFamily="18" charset="77"/>
              </a:rPr>
              <a:t> </a:t>
            </a:r>
            <a:r>
              <a:rPr lang="en-US" sz="1400" b="1" dirty="0" err="1">
                <a:latin typeface="Cooper Black" panose="0208090404030B020404" pitchFamily="18" charset="77"/>
              </a:rPr>
              <a:t>mempengaruhi</a:t>
            </a:r>
            <a:r>
              <a:rPr lang="en-US" sz="1400" b="1" dirty="0">
                <a:latin typeface="Cooper Black" panose="0208090404030B020404" pitchFamily="18" charset="77"/>
              </a:rPr>
              <a:t> </a:t>
            </a:r>
            <a:r>
              <a:rPr lang="en-US" sz="1400" b="1" dirty="0" err="1">
                <a:latin typeface="Cooper Black" panose="0208090404030B020404" pitchFamily="18" charset="77"/>
              </a:rPr>
              <a:t>perilaku</a:t>
            </a:r>
            <a:r>
              <a:rPr lang="en-US" sz="1400" b="1" dirty="0">
                <a:latin typeface="Cooper Black" panose="0208090404030B020404" pitchFamily="18" charset="77"/>
              </a:rPr>
              <a:t> </a:t>
            </a:r>
            <a:r>
              <a:rPr lang="en-US" sz="1400" b="1" dirty="0" err="1">
                <a:latin typeface="Cooper Black" panose="0208090404030B020404" pitchFamily="18" charset="77"/>
              </a:rPr>
              <a:t>dan</a:t>
            </a:r>
            <a:r>
              <a:rPr lang="en-US" sz="1400" b="1" dirty="0">
                <a:latin typeface="Cooper Black" panose="0208090404030B020404" pitchFamily="18" charset="77"/>
              </a:rPr>
              <a:t> </a:t>
            </a:r>
            <a:r>
              <a:rPr lang="en-US" sz="1400" b="1" dirty="0" err="1">
                <a:latin typeface="Cooper Black" panose="0208090404030B020404" pitchFamily="18" charset="77"/>
              </a:rPr>
              <a:t>kegiatan</a:t>
            </a:r>
            <a:r>
              <a:rPr lang="en-US" sz="1400" b="1" dirty="0">
                <a:latin typeface="Cooper Black" panose="0208090404030B020404" pitchFamily="18" charset="77"/>
              </a:rPr>
              <a:t> </a:t>
            </a:r>
            <a:r>
              <a:rPr lang="en-US" sz="1400" b="1" dirty="0" err="1">
                <a:latin typeface="Cooper Black" panose="0208090404030B020404" pitchFamily="18" charset="77"/>
              </a:rPr>
              <a:t>manusia</a:t>
            </a:r>
            <a:r>
              <a:rPr lang="en-US" sz="1400" b="1" dirty="0">
                <a:latin typeface="Cooper Black" panose="0208090404030B020404" pitchFamily="18" charset="77"/>
              </a:rPr>
              <a:t> </a:t>
            </a:r>
            <a:r>
              <a:rPr lang="en-US" sz="1400" b="1" dirty="0" err="1">
                <a:latin typeface="Cooper Black" panose="0208090404030B020404" pitchFamily="18" charset="77"/>
              </a:rPr>
              <a:t>saat</a:t>
            </a:r>
            <a:r>
              <a:rPr lang="en-US" sz="1400" b="1" dirty="0">
                <a:latin typeface="Cooper Black" panose="0208090404030B020404" pitchFamily="18" charset="77"/>
              </a:rPr>
              <a:t> </a:t>
            </a:r>
            <a:r>
              <a:rPr lang="en-US" sz="1400" b="1" dirty="0" err="1">
                <a:latin typeface="Cooper Black" panose="0208090404030B020404" pitchFamily="18" charset="77"/>
              </a:rPr>
              <a:t>berkomunikasi</a:t>
            </a:r>
            <a:r>
              <a:rPr lang="en-US" sz="1400" b="1" dirty="0">
                <a:latin typeface="Cooper Black" panose="0208090404030B020404" pitchFamily="18" charset="77"/>
              </a:rPr>
              <a:t>, </a:t>
            </a:r>
            <a:r>
              <a:rPr lang="en-US" sz="1400" b="1" dirty="0" err="1">
                <a:latin typeface="Cooper Black" panose="0208090404030B020404" pitchFamily="18" charset="77"/>
              </a:rPr>
              <a:t>hal</a:t>
            </a:r>
            <a:r>
              <a:rPr lang="en-US" sz="1400" b="1" dirty="0">
                <a:latin typeface="Cooper Black" panose="0208090404030B020404" pitchFamily="18" charset="77"/>
              </a:rPr>
              <a:t> </a:t>
            </a:r>
            <a:r>
              <a:rPr lang="en-US" sz="1400" b="1" dirty="0" err="1">
                <a:latin typeface="Cooper Black" panose="0208090404030B020404" pitchFamily="18" charset="77"/>
              </a:rPr>
              <a:t>ini</a:t>
            </a:r>
            <a:r>
              <a:rPr lang="en-US" sz="1400" b="1" dirty="0">
                <a:latin typeface="Cooper Black" panose="0208090404030B020404" pitchFamily="18" charset="77"/>
              </a:rPr>
              <a:t> </a:t>
            </a:r>
            <a:r>
              <a:rPr lang="en-US" sz="1400" b="1" dirty="0" err="1">
                <a:latin typeface="Cooper Black" panose="0208090404030B020404" pitchFamily="18" charset="77"/>
              </a:rPr>
              <a:t>terlihat</a:t>
            </a:r>
            <a:r>
              <a:rPr lang="en-US" sz="1400" b="1" dirty="0">
                <a:latin typeface="Cooper Black" panose="0208090404030B020404" pitchFamily="18" charset="77"/>
              </a:rPr>
              <a:t> </a:t>
            </a:r>
            <a:r>
              <a:rPr lang="en-US" sz="1400" b="1" dirty="0" err="1">
                <a:latin typeface="Cooper Black" panose="0208090404030B020404" pitchFamily="18" charset="77"/>
              </a:rPr>
              <a:t>jelas</a:t>
            </a:r>
            <a:r>
              <a:rPr lang="en-US" sz="1400" b="1" dirty="0">
                <a:latin typeface="Cooper Black" panose="0208090404030B020404" pitchFamily="18" charset="77"/>
              </a:rPr>
              <a:t> </a:t>
            </a:r>
            <a:r>
              <a:rPr lang="en-US" sz="1400" b="1" dirty="0" err="1">
                <a:latin typeface="Cooper Black" panose="0208090404030B020404" pitchFamily="18" charset="77"/>
              </a:rPr>
              <a:t>pada</a:t>
            </a:r>
            <a:r>
              <a:rPr lang="en-US" sz="1400" b="1" dirty="0">
                <a:latin typeface="Cooper Black" panose="0208090404030B020404" pitchFamily="18" charset="77"/>
              </a:rPr>
              <a:t> </a:t>
            </a:r>
            <a:r>
              <a:rPr lang="en-US" sz="1400" b="1" dirty="0" err="1">
                <a:latin typeface="Cooper Black" panose="0208090404030B020404" pitchFamily="18" charset="77"/>
              </a:rPr>
              <a:t>komunikasi</a:t>
            </a:r>
            <a:r>
              <a:rPr lang="en-US" sz="1400" b="1" dirty="0">
                <a:latin typeface="Cooper Black" panose="0208090404030B020404" pitchFamily="18" charset="77"/>
              </a:rPr>
              <a:t> nonverbal.  </a:t>
            </a:r>
            <a:r>
              <a:rPr lang="en-US" sz="1400" b="1" dirty="0" err="1">
                <a:latin typeface="Cooper Black" panose="0208090404030B020404" pitchFamily="18" charset="77"/>
              </a:rPr>
              <a:t>Lalu</a:t>
            </a:r>
            <a:r>
              <a:rPr lang="en-US" sz="1400" b="1" dirty="0">
                <a:latin typeface="Cooper Black" panose="0208090404030B020404" pitchFamily="18" charset="77"/>
              </a:rPr>
              <a:t> </a:t>
            </a:r>
            <a:r>
              <a:rPr lang="en-US" sz="1400" b="1" dirty="0" err="1">
                <a:latin typeface="Cooper Black" panose="0208090404030B020404" pitchFamily="18" charset="77"/>
              </a:rPr>
              <a:t>ada</a:t>
            </a:r>
            <a:r>
              <a:rPr lang="en-US" sz="1400" b="1" dirty="0">
                <a:latin typeface="Cooper Black" panose="0208090404030B020404" pitchFamily="18" charset="77"/>
              </a:rPr>
              <a:t> </a:t>
            </a:r>
            <a:r>
              <a:rPr lang="en-US" sz="1400" b="1" dirty="0" err="1">
                <a:latin typeface="Cooper Black" panose="0208090404030B020404" pitchFamily="18" charset="77"/>
              </a:rPr>
              <a:t>faktor</a:t>
            </a:r>
            <a:r>
              <a:rPr lang="en-US" sz="1400" b="1" dirty="0">
                <a:latin typeface="Cooper Black" panose="0208090404030B020404" pitchFamily="18" charset="77"/>
              </a:rPr>
              <a:t> </a:t>
            </a:r>
            <a:r>
              <a:rPr lang="en-US" sz="1400" b="1" dirty="0" err="1">
                <a:latin typeface="Cooper Black" panose="0208090404030B020404" pitchFamily="18" charset="77"/>
              </a:rPr>
              <a:t>sosiopsikologis</a:t>
            </a:r>
            <a:r>
              <a:rPr lang="en-US" sz="1400" b="1" dirty="0">
                <a:latin typeface="Cooper Black" panose="0208090404030B020404" pitchFamily="18" charset="77"/>
              </a:rPr>
              <a:t> yang </a:t>
            </a:r>
            <a:r>
              <a:rPr lang="en-US" sz="1400" b="1" dirty="0" err="1">
                <a:latin typeface="Cooper Black" panose="0208090404030B020404" pitchFamily="18" charset="77"/>
              </a:rPr>
              <a:t>membentuk</a:t>
            </a:r>
            <a:r>
              <a:rPr lang="en-US" sz="1400" b="1" dirty="0">
                <a:latin typeface="Cooper Black" panose="0208090404030B020404" pitchFamily="18" charset="77"/>
              </a:rPr>
              <a:t> </a:t>
            </a:r>
            <a:r>
              <a:rPr lang="en-US" sz="1400" b="1" dirty="0" err="1">
                <a:latin typeface="Cooper Black" panose="0208090404030B020404" pitchFamily="18" charset="77"/>
              </a:rPr>
              <a:t>aspek</a:t>
            </a:r>
            <a:r>
              <a:rPr lang="en-US" sz="1400" b="1" dirty="0">
                <a:latin typeface="Cooper Black" panose="0208090404030B020404" pitchFamily="18" charset="77"/>
              </a:rPr>
              <a:t> </a:t>
            </a:r>
            <a:r>
              <a:rPr lang="en-US" sz="1400" b="1" dirty="0" err="1">
                <a:latin typeface="Cooper Black" panose="0208090404030B020404" pitchFamily="18" charset="77"/>
              </a:rPr>
              <a:t>emosional</a:t>
            </a:r>
            <a:r>
              <a:rPr lang="en-US" sz="1400" b="1" dirty="0">
                <a:latin typeface="Cooper Black" panose="0208090404030B020404" pitchFamily="18" charset="77"/>
              </a:rPr>
              <a:t> </a:t>
            </a:r>
            <a:r>
              <a:rPr lang="en-US" sz="1400" b="1" dirty="0" err="1">
                <a:latin typeface="Cooper Black" panose="0208090404030B020404" pitchFamily="18" charset="77"/>
              </a:rPr>
              <a:t>dan</a:t>
            </a:r>
            <a:r>
              <a:rPr lang="en-US" sz="1400" b="1" dirty="0">
                <a:latin typeface="Cooper Black" panose="0208090404030B020404" pitchFamily="18" charset="77"/>
              </a:rPr>
              <a:t> </a:t>
            </a:r>
            <a:r>
              <a:rPr lang="en-US" sz="1400" b="1" dirty="0" err="1">
                <a:latin typeface="Cooper Black" panose="0208090404030B020404" pitchFamily="18" charset="77"/>
              </a:rPr>
              <a:t>pola</a:t>
            </a:r>
            <a:r>
              <a:rPr lang="en-US" sz="1400" b="1" dirty="0">
                <a:latin typeface="Cooper Black" panose="0208090404030B020404" pitchFamily="18" charset="77"/>
              </a:rPr>
              <a:t> </a:t>
            </a:r>
            <a:r>
              <a:rPr lang="en-US" sz="1400" b="1" dirty="0" err="1">
                <a:latin typeface="Cooper Black" panose="0208090404030B020404" pitchFamily="18" charset="77"/>
              </a:rPr>
              <a:t>pikir</a:t>
            </a:r>
            <a:r>
              <a:rPr lang="en-US" sz="1400" b="1" dirty="0">
                <a:latin typeface="Cooper Black" panose="0208090404030B020404" pitchFamily="18" charset="77"/>
              </a:rPr>
              <a:t> </a:t>
            </a:r>
            <a:r>
              <a:rPr lang="en-US" sz="1400" b="1" dirty="0" err="1">
                <a:latin typeface="Cooper Black" panose="0208090404030B020404" pitchFamily="18" charset="77"/>
              </a:rPr>
              <a:t>manusia</a:t>
            </a:r>
            <a:r>
              <a:rPr lang="en-US" sz="1400" b="1" dirty="0">
                <a:latin typeface="Cooper Black" panose="0208090404030B020404" pitchFamily="18" charset="77"/>
              </a:rPr>
              <a:t>, </a:t>
            </a:r>
            <a:r>
              <a:rPr lang="en-US" sz="1400" b="1" dirty="0" err="1">
                <a:latin typeface="Cooper Black" panose="0208090404030B020404" pitchFamily="18" charset="77"/>
              </a:rPr>
              <a:t>bagaimana</a:t>
            </a:r>
            <a:r>
              <a:rPr lang="en-US" sz="1400" b="1" dirty="0">
                <a:latin typeface="Cooper Black" panose="0208090404030B020404" pitchFamily="18" charset="77"/>
              </a:rPr>
              <a:t> </a:t>
            </a:r>
            <a:r>
              <a:rPr lang="en-US" sz="1400" b="1" dirty="0" err="1">
                <a:latin typeface="Cooper Black" panose="0208090404030B020404" pitchFamily="18" charset="77"/>
              </a:rPr>
              <a:t>manusia</a:t>
            </a:r>
            <a:r>
              <a:rPr lang="en-US" sz="1400" b="1" dirty="0">
                <a:latin typeface="Cooper Black" panose="0208090404030B020404" pitchFamily="18" charset="77"/>
              </a:rPr>
              <a:t> </a:t>
            </a:r>
            <a:r>
              <a:rPr lang="en-US" sz="1400" b="1" dirty="0" err="1">
                <a:latin typeface="Cooper Black" panose="0208090404030B020404" pitchFamily="18" charset="77"/>
              </a:rPr>
              <a:t>berargument</a:t>
            </a:r>
            <a:r>
              <a:rPr lang="en-US" sz="1400" b="1" dirty="0">
                <a:latin typeface="Cooper Black" panose="0208090404030B020404" pitchFamily="18" charset="77"/>
              </a:rPr>
              <a:t> </a:t>
            </a:r>
            <a:r>
              <a:rPr lang="en-US" sz="1400" b="1" dirty="0" err="1">
                <a:latin typeface="Cooper Black" panose="0208090404030B020404" pitchFamily="18" charset="77"/>
              </a:rPr>
              <a:t>dan</a:t>
            </a:r>
            <a:r>
              <a:rPr lang="en-US" sz="1400" b="1" dirty="0">
                <a:latin typeface="Cooper Black" panose="0208090404030B020404" pitchFamily="18" charset="77"/>
              </a:rPr>
              <a:t> </a:t>
            </a:r>
            <a:r>
              <a:rPr lang="en-US" sz="1400" b="1" dirty="0" err="1">
                <a:latin typeface="Cooper Black" panose="0208090404030B020404" pitchFamily="18" charset="77"/>
              </a:rPr>
              <a:t>bertindak</a:t>
            </a:r>
            <a:r>
              <a:rPr lang="en-US" sz="1400" b="1" dirty="0">
                <a:latin typeface="Cooper Black" panose="0208090404030B020404" pitchFamily="18" charset="77"/>
              </a:rPr>
              <a:t> </a:t>
            </a:r>
            <a:r>
              <a:rPr lang="en-US" sz="1400" b="1" dirty="0" err="1">
                <a:latin typeface="Cooper Black" panose="0208090404030B020404" pitchFamily="18" charset="77"/>
              </a:rPr>
              <a:t>pada</a:t>
            </a:r>
            <a:r>
              <a:rPr lang="en-US" sz="1400" b="1" dirty="0">
                <a:latin typeface="Cooper Black" panose="0208090404030B020404" pitchFamily="18" charset="77"/>
              </a:rPr>
              <a:t> proses </a:t>
            </a:r>
            <a:r>
              <a:rPr lang="en-US" sz="1400" b="1" dirty="0" err="1">
                <a:latin typeface="Cooper Black" panose="0208090404030B020404" pitchFamily="18" charset="77"/>
              </a:rPr>
              <a:t>komunikasi</a:t>
            </a:r>
            <a:r>
              <a:rPr lang="en-US" sz="1400" b="1" dirty="0">
                <a:latin typeface="Cooper Black" panose="0208090404030B020404" pitchFamily="18" charset="77"/>
              </a:rPr>
              <a:t>. </a:t>
            </a:r>
            <a:r>
              <a:rPr lang="en-US" sz="1400" b="1" dirty="0" err="1">
                <a:latin typeface="Cooper Black" panose="0208090404030B020404" pitchFamily="18" charset="77"/>
              </a:rPr>
              <a:t>Maka</a:t>
            </a:r>
            <a:r>
              <a:rPr lang="en-US" sz="1400" b="1" dirty="0">
                <a:latin typeface="Cooper Black" panose="0208090404030B020404" pitchFamily="18" charset="77"/>
              </a:rPr>
              <a:t> </a:t>
            </a:r>
            <a:r>
              <a:rPr lang="en-US" sz="1400" b="1" dirty="0" err="1">
                <a:latin typeface="Cooper Black" panose="0208090404030B020404" pitchFamily="18" charset="77"/>
              </a:rPr>
              <a:t>terbentuklah</a:t>
            </a:r>
            <a:r>
              <a:rPr lang="en-US" sz="1400" b="1" dirty="0">
                <a:latin typeface="Cooper Black" panose="0208090404030B020404" pitchFamily="18" charset="77"/>
              </a:rPr>
              <a:t> </a:t>
            </a:r>
            <a:r>
              <a:rPr lang="en-US" sz="1400" b="1" dirty="0" err="1">
                <a:latin typeface="Cooper Black" panose="0208090404030B020404" pitchFamily="18" charset="77"/>
              </a:rPr>
              <a:t>cara</a:t>
            </a:r>
            <a:r>
              <a:rPr lang="en-US" sz="1400" b="1" dirty="0">
                <a:latin typeface="Cooper Black" panose="0208090404030B020404" pitchFamily="18" charset="77"/>
              </a:rPr>
              <a:t> </a:t>
            </a:r>
            <a:r>
              <a:rPr lang="en-US" sz="1400" b="1" dirty="0" err="1">
                <a:latin typeface="Cooper Black" panose="0208090404030B020404" pitchFamily="18" charset="77"/>
              </a:rPr>
              <a:t>komunikasi</a:t>
            </a:r>
            <a:r>
              <a:rPr lang="en-US" sz="1400" b="1" dirty="0">
                <a:latin typeface="Cooper Black" panose="0208090404030B020404" pitchFamily="18" charset="77"/>
              </a:rPr>
              <a:t> yang </a:t>
            </a:r>
            <a:r>
              <a:rPr lang="en-US" sz="1400" b="1" dirty="0" err="1">
                <a:latin typeface="Cooper Black" panose="0208090404030B020404" pitchFamily="18" charset="77"/>
              </a:rPr>
              <a:t>berbeda</a:t>
            </a:r>
            <a:r>
              <a:rPr lang="en-US" sz="1400" b="1" dirty="0">
                <a:latin typeface="Cooper Black" panose="0208090404030B020404" pitchFamily="18" charset="77"/>
              </a:rPr>
              <a:t> </a:t>
            </a:r>
            <a:r>
              <a:rPr lang="en-US" sz="1400" b="1" dirty="0" err="1">
                <a:latin typeface="Cooper Black" panose="0208090404030B020404" pitchFamily="18" charset="77"/>
              </a:rPr>
              <a:t>karna</a:t>
            </a:r>
            <a:r>
              <a:rPr lang="en-US" sz="1400" b="1" dirty="0">
                <a:latin typeface="Cooper Black" panose="0208090404030B020404" pitchFamily="18" charset="77"/>
              </a:rPr>
              <a:t> </a:t>
            </a:r>
            <a:r>
              <a:rPr lang="en-US" sz="1400" b="1" dirty="0" err="1">
                <a:latin typeface="Cooper Black" panose="0208090404030B020404" pitchFamily="18" charset="77"/>
              </a:rPr>
              <a:t>latar</a:t>
            </a:r>
            <a:r>
              <a:rPr lang="en-US" sz="1400" b="1" dirty="0">
                <a:latin typeface="Cooper Black" panose="0208090404030B020404" pitchFamily="18" charset="77"/>
              </a:rPr>
              <a:t> </a:t>
            </a:r>
            <a:r>
              <a:rPr lang="en-US" sz="1400" b="1" dirty="0" err="1">
                <a:latin typeface="Cooper Black" panose="0208090404030B020404" pitchFamily="18" charset="77"/>
              </a:rPr>
              <a:t>belakang</a:t>
            </a:r>
            <a:r>
              <a:rPr lang="en-US" sz="1400" b="1" dirty="0">
                <a:latin typeface="Cooper Black" panose="0208090404030B020404" pitchFamily="18" charset="77"/>
              </a:rPr>
              <a:t> yang </a:t>
            </a:r>
            <a:r>
              <a:rPr lang="en-US" sz="1400" b="1" dirty="0" err="1">
                <a:latin typeface="Cooper Black" panose="0208090404030B020404" pitchFamily="18" charset="77"/>
              </a:rPr>
              <a:t>berbeda-beda</a:t>
            </a:r>
            <a:r>
              <a:rPr lang="en-US" sz="1400" b="1" dirty="0">
                <a:latin typeface="Cooper Black" panose="0208090404030B020404" pitchFamily="18" charset="77"/>
              </a:rPr>
              <a:t> pula.</a:t>
            </a:r>
            <a:endParaRPr lang="en-ID" sz="1400" b="1" dirty="0">
              <a:latin typeface="Cooper Black" panose="0208090404030B020404" pitchFamily="18" charset="77"/>
            </a:endParaRPr>
          </a:p>
          <a:p>
            <a:pPr marL="0" lvl="0" indent="0" algn="l" rtl="0">
              <a:spcBef>
                <a:spcPts val="600"/>
              </a:spcBef>
              <a:spcAft>
                <a:spcPts val="0"/>
              </a:spcAft>
              <a:buNone/>
            </a:pPr>
            <a:endParaRPr sz="1600" b="1" dirty="0"/>
          </a:p>
        </p:txBody>
      </p:sp>
      <p:sp>
        <p:nvSpPr>
          <p:cNvPr id="136" name="Google Shape;136;p18"/>
          <p:cNvSpPr txBox="1">
            <a:spLocks noGrp="1"/>
          </p:cNvSpPr>
          <p:nvPr>
            <p:ph type="body" idx="2"/>
          </p:nvPr>
        </p:nvSpPr>
        <p:spPr>
          <a:xfrm>
            <a:off x="4731381" y="1239803"/>
            <a:ext cx="3994500" cy="3725700"/>
          </a:xfrm>
          <a:prstGeom prst="rect">
            <a:avLst/>
          </a:prstGeom>
        </p:spPr>
        <p:txBody>
          <a:bodyPr spcFirstLastPara="1" wrap="square" lIns="91425" tIns="91425" rIns="91425" bIns="91425" anchor="t" anchorCtr="0">
            <a:noAutofit/>
          </a:bodyPr>
          <a:lstStyle/>
          <a:p>
            <a:pPr marL="0" lvl="0" indent="0">
              <a:buNone/>
            </a:pPr>
            <a:br>
              <a:rPr lang="en" b="1" dirty="0"/>
            </a:br>
            <a:r>
              <a:rPr lang="en-US" sz="1400" dirty="0" err="1">
                <a:latin typeface="Cooper Black" panose="0208090404030B020404" pitchFamily="18" charset="77"/>
              </a:rPr>
              <a:t>Baiknya</a:t>
            </a:r>
            <a:r>
              <a:rPr lang="en-US" sz="1400" dirty="0">
                <a:latin typeface="Cooper Black" panose="0208090404030B020404" pitchFamily="18" charset="77"/>
              </a:rPr>
              <a:t> </a:t>
            </a:r>
            <a:r>
              <a:rPr lang="en-US" sz="1400" dirty="0" err="1">
                <a:latin typeface="Cooper Black" panose="0208090404030B020404" pitchFamily="18" charset="77"/>
              </a:rPr>
              <a:t>kita</a:t>
            </a:r>
            <a:r>
              <a:rPr lang="en-US" sz="1400" dirty="0">
                <a:latin typeface="Cooper Black" panose="0208090404030B020404" pitchFamily="18" charset="77"/>
              </a:rPr>
              <a:t> </a:t>
            </a:r>
            <a:r>
              <a:rPr lang="en-US" sz="1400" dirty="0" err="1">
                <a:latin typeface="Cooper Black" panose="0208090404030B020404" pitchFamily="18" charset="77"/>
              </a:rPr>
              <a:t>paham</a:t>
            </a:r>
            <a:r>
              <a:rPr lang="en-US" sz="1400" dirty="0">
                <a:latin typeface="Cooper Black" panose="0208090404030B020404" pitchFamily="18" charset="77"/>
              </a:rPr>
              <a:t> </a:t>
            </a:r>
            <a:r>
              <a:rPr lang="en-US" sz="1400" dirty="0" err="1">
                <a:latin typeface="Cooper Black" panose="0208090404030B020404" pitchFamily="18" charset="77"/>
              </a:rPr>
              <a:t>bahwa</a:t>
            </a:r>
            <a:r>
              <a:rPr lang="en-US" sz="1400" dirty="0">
                <a:latin typeface="Cooper Black" panose="0208090404030B020404" pitchFamily="18" charset="77"/>
              </a:rPr>
              <a:t> </a:t>
            </a:r>
            <a:r>
              <a:rPr lang="en-US" sz="1400" dirty="0" err="1">
                <a:latin typeface="Cooper Black" panose="0208090404030B020404" pitchFamily="18" charset="77"/>
              </a:rPr>
              <a:t>selalu</a:t>
            </a:r>
            <a:r>
              <a:rPr lang="en-US" sz="1400" dirty="0">
                <a:latin typeface="Cooper Black" panose="0208090404030B020404" pitchFamily="18" charset="77"/>
              </a:rPr>
              <a:t> </a:t>
            </a:r>
            <a:r>
              <a:rPr lang="en-US" sz="1400" dirty="0" err="1">
                <a:latin typeface="Cooper Black" panose="0208090404030B020404" pitchFamily="18" charset="77"/>
              </a:rPr>
              <a:t>ada</a:t>
            </a:r>
            <a:r>
              <a:rPr lang="en-US" sz="1400" dirty="0">
                <a:latin typeface="Cooper Black" panose="0208090404030B020404" pitchFamily="18" charset="77"/>
              </a:rPr>
              <a:t> </a:t>
            </a:r>
            <a:r>
              <a:rPr lang="en-US" sz="1400" dirty="0" err="1">
                <a:latin typeface="Cooper Black" panose="0208090404030B020404" pitchFamily="18" charset="77"/>
              </a:rPr>
              <a:t>sebab-akibat</a:t>
            </a:r>
            <a:r>
              <a:rPr lang="en-US" sz="1400" dirty="0">
                <a:latin typeface="Cooper Black" panose="0208090404030B020404" pitchFamily="18" charset="77"/>
              </a:rPr>
              <a:t> </a:t>
            </a:r>
            <a:r>
              <a:rPr lang="en-US" sz="1400" dirty="0" err="1">
                <a:latin typeface="Cooper Black" panose="0208090404030B020404" pitchFamily="18" charset="77"/>
              </a:rPr>
              <a:t>pada</a:t>
            </a:r>
            <a:r>
              <a:rPr lang="en-US" sz="1400" dirty="0">
                <a:latin typeface="Cooper Black" panose="0208090404030B020404" pitchFamily="18" charset="77"/>
              </a:rPr>
              <a:t> </a:t>
            </a:r>
            <a:r>
              <a:rPr lang="en-US" sz="1400" dirty="0" err="1">
                <a:latin typeface="Cooper Black" panose="0208090404030B020404" pitchFamily="18" charset="77"/>
              </a:rPr>
              <a:t>suatu</a:t>
            </a:r>
            <a:r>
              <a:rPr lang="en-US" sz="1400" dirty="0">
                <a:latin typeface="Cooper Black" panose="0208090404030B020404" pitchFamily="18" charset="77"/>
              </a:rPr>
              <a:t> </a:t>
            </a:r>
            <a:r>
              <a:rPr lang="en-US" sz="1400" dirty="0" err="1">
                <a:latin typeface="Cooper Black" panose="0208090404030B020404" pitchFamily="18" charset="77"/>
              </a:rPr>
              <a:t>hal</a:t>
            </a:r>
            <a:r>
              <a:rPr lang="en-US" sz="1400" dirty="0">
                <a:latin typeface="Cooper Black" panose="0208090404030B020404" pitchFamily="18" charset="77"/>
              </a:rPr>
              <a:t> yang </a:t>
            </a:r>
            <a:r>
              <a:rPr lang="en-US" sz="1400" dirty="0" err="1">
                <a:latin typeface="Cooper Black" panose="0208090404030B020404" pitchFamily="18" charset="77"/>
              </a:rPr>
              <a:t>terjadi</a:t>
            </a:r>
            <a:r>
              <a:rPr lang="en-US" sz="1400" dirty="0">
                <a:latin typeface="Cooper Black" panose="0208090404030B020404" pitchFamily="18" charset="77"/>
              </a:rPr>
              <a:t>. </a:t>
            </a:r>
            <a:r>
              <a:rPr lang="en-US" sz="1400" dirty="0" err="1">
                <a:latin typeface="Cooper Black" panose="0208090404030B020404" pitchFamily="18" charset="77"/>
              </a:rPr>
              <a:t>Sebab</a:t>
            </a:r>
            <a:r>
              <a:rPr lang="en-US" sz="1400" dirty="0">
                <a:latin typeface="Cooper Black" panose="0208090404030B020404" pitchFamily="18" charset="77"/>
              </a:rPr>
              <a:t> </a:t>
            </a:r>
            <a:r>
              <a:rPr lang="en-US" sz="1400" dirty="0" err="1">
                <a:latin typeface="Cooper Black" panose="0208090404030B020404" pitchFamily="18" charset="77"/>
              </a:rPr>
              <a:t>faktor</a:t>
            </a:r>
            <a:r>
              <a:rPr lang="en-US" sz="1400" dirty="0">
                <a:latin typeface="Cooper Black" panose="0208090404030B020404" pitchFamily="18" charset="77"/>
              </a:rPr>
              <a:t> personal yang </a:t>
            </a:r>
            <a:r>
              <a:rPr lang="en-US" sz="1400" dirty="0" err="1">
                <a:latin typeface="Cooper Black" panose="0208090404030B020404" pitchFamily="18" charset="77"/>
              </a:rPr>
              <a:t>berbeda-beda</a:t>
            </a:r>
            <a:r>
              <a:rPr lang="en-US" sz="1400" dirty="0">
                <a:latin typeface="Cooper Black" panose="0208090404030B020404" pitchFamily="18" charset="77"/>
              </a:rPr>
              <a:t> </a:t>
            </a:r>
            <a:r>
              <a:rPr lang="en-US" sz="1400" dirty="0" err="1">
                <a:latin typeface="Cooper Black" panose="0208090404030B020404" pitchFamily="18" charset="77"/>
              </a:rPr>
              <a:t>maka</a:t>
            </a:r>
            <a:r>
              <a:rPr lang="en-US" sz="1400" dirty="0">
                <a:latin typeface="Cooper Black" panose="0208090404030B020404" pitchFamily="18" charset="77"/>
              </a:rPr>
              <a:t> </a:t>
            </a:r>
            <a:r>
              <a:rPr lang="en-US" sz="1400" dirty="0" err="1">
                <a:latin typeface="Cooper Black" panose="0208090404030B020404" pitchFamily="18" charset="77"/>
              </a:rPr>
              <a:t>akibatnya</a:t>
            </a:r>
            <a:r>
              <a:rPr lang="en-US" sz="1400" dirty="0">
                <a:latin typeface="Cooper Black" panose="0208090404030B020404" pitchFamily="18" charset="77"/>
              </a:rPr>
              <a:t> </a:t>
            </a:r>
            <a:r>
              <a:rPr lang="en-US" sz="1400" dirty="0" err="1">
                <a:latin typeface="Cooper Black" panose="0208090404030B020404" pitchFamily="18" charset="77"/>
              </a:rPr>
              <a:t>adalah</a:t>
            </a:r>
            <a:r>
              <a:rPr lang="en-US" sz="1400" dirty="0">
                <a:latin typeface="Cooper Black" panose="0208090404030B020404" pitchFamily="18" charset="77"/>
              </a:rPr>
              <a:t> </a:t>
            </a:r>
            <a:r>
              <a:rPr lang="en-US" sz="1400" dirty="0" err="1">
                <a:latin typeface="Cooper Black" panose="0208090404030B020404" pitchFamily="18" charset="77"/>
              </a:rPr>
              <a:t>cara</a:t>
            </a:r>
            <a:r>
              <a:rPr lang="en-US" sz="1400" dirty="0">
                <a:latin typeface="Cooper Black" panose="0208090404030B020404" pitchFamily="18" charset="77"/>
              </a:rPr>
              <a:t> </a:t>
            </a:r>
            <a:r>
              <a:rPr lang="en-US" sz="1400" dirty="0" err="1">
                <a:latin typeface="Cooper Black" panose="0208090404030B020404" pitchFamily="18" charset="77"/>
              </a:rPr>
              <a:t>komunikasi</a:t>
            </a:r>
            <a:r>
              <a:rPr lang="en-US" sz="1400" dirty="0">
                <a:latin typeface="Cooper Black" panose="0208090404030B020404" pitchFamily="18" charset="77"/>
              </a:rPr>
              <a:t> yang </a:t>
            </a:r>
            <a:r>
              <a:rPr lang="en-US" sz="1400" dirty="0" err="1">
                <a:latin typeface="Cooper Black" panose="0208090404030B020404" pitchFamily="18" charset="77"/>
              </a:rPr>
              <a:t>berbeda</a:t>
            </a:r>
            <a:r>
              <a:rPr lang="en-US" sz="1400" dirty="0">
                <a:latin typeface="Cooper Black" panose="0208090404030B020404" pitchFamily="18" charset="77"/>
              </a:rPr>
              <a:t> pula, yang </a:t>
            </a:r>
            <a:r>
              <a:rPr lang="en-US" sz="1400" dirty="0" err="1">
                <a:latin typeface="Cooper Black" panose="0208090404030B020404" pitchFamily="18" charset="77"/>
              </a:rPr>
              <a:t>perlu</a:t>
            </a:r>
            <a:r>
              <a:rPr lang="en-US" sz="1400" dirty="0">
                <a:latin typeface="Cooper Black" panose="0208090404030B020404" pitchFamily="18" charset="77"/>
              </a:rPr>
              <a:t> </a:t>
            </a:r>
            <a:r>
              <a:rPr lang="en-US" sz="1400" dirty="0" err="1">
                <a:latin typeface="Cooper Black" panose="0208090404030B020404" pitchFamily="18" charset="77"/>
              </a:rPr>
              <a:t>kita</a:t>
            </a:r>
            <a:r>
              <a:rPr lang="en-US" sz="1400" dirty="0">
                <a:latin typeface="Cooper Black" panose="0208090404030B020404" pitchFamily="18" charset="77"/>
              </a:rPr>
              <a:t> </a:t>
            </a:r>
            <a:r>
              <a:rPr lang="en-US" sz="1400" dirty="0" err="1">
                <a:latin typeface="Cooper Black" panose="0208090404030B020404" pitchFamily="18" charset="77"/>
              </a:rPr>
              <a:t>lakukan</a:t>
            </a:r>
            <a:r>
              <a:rPr lang="en-US" sz="1400" dirty="0">
                <a:latin typeface="Cooper Black" panose="0208090404030B020404" pitchFamily="18" charset="77"/>
              </a:rPr>
              <a:t> </a:t>
            </a:r>
            <a:r>
              <a:rPr lang="en-US" sz="1400" dirty="0" err="1">
                <a:latin typeface="Cooper Black" panose="0208090404030B020404" pitchFamily="18" charset="77"/>
              </a:rPr>
              <a:t>sebagai</a:t>
            </a:r>
            <a:r>
              <a:rPr lang="en-US" sz="1400" dirty="0">
                <a:latin typeface="Cooper Black" panose="0208090404030B020404" pitchFamily="18" charset="77"/>
              </a:rPr>
              <a:t> </a:t>
            </a:r>
            <a:r>
              <a:rPr lang="en-US" sz="1400" dirty="0" err="1">
                <a:latin typeface="Cooper Black" panose="0208090404030B020404" pitchFamily="18" charset="77"/>
              </a:rPr>
              <a:t>mahkluk</a:t>
            </a:r>
            <a:r>
              <a:rPr lang="en-US" sz="1400" dirty="0">
                <a:latin typeface="Cooper Black" panose="0208090404030B020404" pitchFamily="18" charset="77"/>
              </a:rPr>
              <a:t> </a:t>
            </a:r>
            <a:r>
              <a:rPr lang="en-US" sz="1400" dirty="0" err="1">
                <a:latin typeface="Cooper Black" panose="0208090404030B020404" pitchFamily="18" charset="77"/>
              </a:rPr>
              <a:t>sosial</a:t>
            </a:r>
            <a:r>
              <a:rPr lang="en-US" sz="1400" dirty="0">
                <a:latin typeface="Cooper Black" panose="0208090404030B020404" pitchFamily="18" charset="77"/>
              </a:rPr>
              <a:t> </a:t>
            </a:r>
            <a:r>
              <a:rPr lang="en-US" sz="1400" dirty="0" err="1">
                <a:latin typeface="Cooper Black" panose="0208090404030B020404" pitchFamily="18" charset="77"/>
              </a:rPr>
              <a:t>ialah</a:t>
            </a:r>
            <a:r>
              <a:rPr lang="en-US" sz="1400" dirty="0">
                <a:latin typeface="Cooper Black" panose="0208090404030B020404" pitchFamily="18" charset="77"/>
              </a:rPr>
              <a:t> </a:t>
            </a:r>
            <a:r>
              <a:rPr lang="en-US" sz="1400" dirty="0" err="1">
                <a:latin typeface="Cooper Black" panose="0208090404030B020404" pitchFamily="18" charset="77"/>
              </a:rPr>
              <a:t>menghargai</a:t>
            </a:r>
            <a:r>
              <a:rPr lang="en-US" sz="1400" dirty="0">
                <a:latin typeface="Cooper Black" panose="0208090404030B020404" pitchFamily="18" charset="77"/>
              </a:rPr>
              <a:t> </a:t>
            </a:r>
            <a:r>
              <a:rPr lang="en-US" sz="1400" dirty="0" err="1">
                <a:latin typeface="Cooper Black" panose="0208090404030B020404" pitchFamily="18" charset="77"/>
              </a:rPr>
              <a:t>cara</a:t>
            </a:r>
            <a:r>
              <a:rPr lang="en-US" sz="1400" dirty="0">
                <a:latin typeface="Cooper Black" panose="0208090404030B020404" pitchFamily="18" charset="77"/>
              </a:rPr>
              <a:t> </a:t>
            </a:r>
            <a:r>
              <a:rPr lang="en-US" sz="1400" dirty="0" err="1">
                <a:latin typeface="Cooper Black" panose="0208090404030B020404" pitchFamily="18" charset="77"/>
              </a:rPr>
              <a:t>berkomunikasi</a:t>
            </a:r>
            <a:r>
              <a:rPr lang="en-US" sz="1400" dirty="0">
                <a:latin typeface="Cooper Black" panose="0208090404030B020404" pitchFamily="18" charset="77"/>
              </a:rPr>
              <a:t> </a:t>
            </a:r>
            <a:r>
              <a:rPr lang="en-US" sz="1400" dirty="0" err="1">
                <a:latin typeface="Cooper Black" panose="0208090404030B020404" pitchFamily="18" charset="77"/>
              </a:rPr>
              <a:t>satu</a:t>
            </a:r>
            <a:r>
              <a:rPr lang="en-US" sz="1400" dirty="0">
                <a:latin typeface="Cooper Black" panose="0208090404030B020404" pitchFamily="18" charset="77"/>
              </a:rPr>
              <a:t> </a:t>
            </a:r>
            <a:r>
              <a:rPr lang="en-US" sz="1400" dirty="0" err="1">
                <a:latin typeface="Cooper Black" panose="0208090404030B020404" pitchFamily="18" charset="77"/>
              </a:rPr>
              <a:t>sama</a:t>
            </a:r>
            <a:r>
              <a:rPr lang="en-US" sz="1400" dirty="0">
                <a:latin typeface="Cooper Black" panose="0208090404030B020404" pitchFamily="18" charset="77"/>
              </a:rPr>
              <a:t> lain. </a:t>
            </a:r>
          </a:p>
          <a:p>
            <a:pPr marL="0" lvl="0" indent="0">
              <a:buNone/>
            </a:pPr>
            <a:r>
              <a:rPr lang="en-US" sz="1400" dirty="0" err="1">
                <a:latin typeface="Cooper Black" panose="0208090404030B020404" pitchFamily="18" charset="77"/>
              </a:rPr>
              <a:t>Meski</a:t>
            </a:r>
            <a:r>
              <a:rPr lang="en-US" sz="1400" dirty="0">
                <a:latin typeface="Cooper Black" panose="0208090404030B020404" pitchFamily="18" charset="77"/>
              </a:rPr>
              <a:t> </a:t>
            </a:r>
            <a:r>
              <a:rPr lang="en-US" sz="1400" dirty="0" err="1">
                <a:latin typeface="Cooper Black" panose="0208090404030B020404" pitchFamily="18" charset="77"/>
              </a:rPr>
              <a:t>begitu</a:t>
            </a:r>
            <a:r>
              <a:rPr lang="en-US" sz="1400" dirty="0">
                <a:latin typeface="Cooper Black" panose="0208090404030B020404" pitchFamily="18" charset="77"/>
              </a:rPr>
              <a:t> </a:t>
            </a:r>
            <a:r>
              <a:rPr lang="en-US" sz="1400" dirty="0" err="1">
                <a:latin typeface="Cooper Black" panose="0208090404030B020404" pitchFamily="18" charset="77"/>
              </a:rPr>
              <a:t>pembuatan</a:t>
            </a:r>
            <a:r>
              <a:rPr lang="en-US" sz="1400" dirty="0">
                <a:latin typeface="Cooper Black" panose="0208090404030B020404" pitchFamily="18" charset="77"/>
              </a:rPr>
              <a:t> </a:t>
            </a:r>
            <a:r>
              <a:rPr lang="en-US" sz="1400" dirty="0" err="1">
                <a:latin typeface="Cooper Black" panose="0208090404030B020404" pitchFamily="18" charset="77"/>
              </a:rPr>
              <a:t>makalah</a:t>
            </a:r>
            <a:r>
              <a:rPr lang="en-US" sz="1400" dirty="0">
                <a:latin typeface="Cooper Black" panose="0208090404030B020404" pitchFamily="18" charset="77"/>
              </a:rPr>
              <a:t> </a:t>
            </a:r>
            <a:r>
              <a:rPr lang="en-US" sz="1400" dirty="0" err="1">
                <a:latin typeface="Cooper Black" panose="0208090404030B020404" pitchFamily="18" charset="77"/>
              </a:rPr>
              <a:t>ini</a:t>
            </a:r>
            <a:r>
              <a:rPr lang="en-US" sz="1400" dirty="0">
                <a:latin typeface="Cooper Black" panose="0208090404030B020404" pitchFamily="18" charset="77"/>
              </a:rPr>
              <a:t> </a:t>
            </a:r>
            <a:r>
              <a:rPr lang="en-US" sz="1400" dirty="0" err="1">
                <a:latin typeface="Cooper Black" panose="0208090404030B020404" pitchFamily="18" charset="77"/>
              </a:rPr>
              <a:t>jauh</a:t>
            </a:r>
            <a:r>
              <a:rPr lang="en-US" sz="1400" dirty="0">
                <a:latin typeface="Cooper Black" panose="0208090404030B020404" pitchFamily="18" charset="77"/>
              </a:rPr>
              <a:t> </a:t>
            </a:r>
            <a:r>
              <a:rPr lang="en-US" sz="1400" dirty="0" err="1">
                <a:latin typeface="Cooper Black" panose="0208090404030B020404" pitchFamily="18" charset="77"/>
              </a:rPr>
              <a:t>dari</a:t>
            </a:r>
            <a:r>
              <a:rPr lang="en-US" sz="1400" dirty="0">
                <a:latin typeface="Cooper Black" panose="0208090404030B020404" pitchFamily="18" charset="77"/>
              </a:rPr>
              <a:t> kata </a:t>
            </a:r>
            <a:r>
              <a:rPr lang="en-US" sz="1400" dirty="0" err="1">
                <a:latin typeface="Cooper Black" panose="0208090404030B020404" pitchFamily="18" charset="77"/>
              </a:rPr>
              <a:t>sempurna</a:t>
            </a:r>
            <a:r>
              <a:rPr lang="en-US" sz="1400" dirty="0">
                <a:latin typeface="Cooper Black" panose="0208090404030B020404" pitchFamily="18" charset="77"/>
              </a:rPr>
              <a:t>, </a:t>
            </a:r>
            <a:r>
              <a:rPr lang="en-US" sz="1400" dirty="0" err="1">
                <a:latin typeface="Cooper Black" panose="0208090404030B020404" pitchFamily="18" charset="77"/>
              </a:rPr>
              <a:t>maka</a:t>
            </a:r>
            <a:r>
              <a:rPr lang="en-US" sz="1400" dirty="0">
                <a:latin typeface="Cooper Black" panose="0208090404030B020404" pitchFamily="18" charset="77"/>
              </a:rPr>
              <a:t> </a:t>
            </a:r>
            <a:r>
              <a:rPr lang="en-US" sz="1400" dirty="0" err="1">
                <a:latin typeface="Cooper Black" panose="0208090404030B020404" pitchFamily="18" charset="77"/>
              </a:rPr>
              <a:t>penulis</a:t>
            </a:r>
            <a:r>
              <a:rPr lang="en-US" sz="1400" dirty="0">
                <a:latin typeface="Cooper Black" panose="0208090404030B020404" pitchFamily="18" charset="77"/>
              </a:rPr>
              <a:t> </a:t>
            </a:r>
            <a:r>
              <a:rPr lang="en-US" sz="1400" dirty="0" err="1">
                <a:latin typeface="Cooper Black" panose="0208090404030B020404" pitchFamily="18" charset="77"/>
              </a:rPr>
              <a:t>mengharapkan</a:t>
            </a:r>
            <a:r>
              <a:rPr lang="en-US" sz="1400" dirty="0">
                <a:latin typeface="Cooper Black" panose="0208090404030B020404" pitchFamily="18" charset="77"/>
              </a:rPr>
              <a:t> </a:t>
            </a:r>
            <a:r>
              <a:rPr lang="en-US" sz="1400" dirty="0" err="1">
                <a:latin typeface="Cooper Black" panose="0208090404030B020404" pitchFamily="18" charset="77"/>
              </a:rPr>
              <a:t>kritik</a:t>
            </a:r>
            <a:r>
              <a:rPr lang="en-US" sz="1400" dirty="0">
                <a:latin typeface="Cooper Black" panose="0208090404030B020404" pitchFamily="18" charset="77"/>
              </a:rPr>
              <a:t> yang </a:t>
            </a:r>
            <a:r>
              <a:rPr lang="en-US" sz="1400" dirty="0" err="1">
                <a:latin typeface="Cooper Black" panose="0208090404030B020404" pitchFamily="18" charset="77"/>
              </a:rPr>
              <a:t>membangun</a:t>
            </a:r>
            <a:r>
              <a:rPr lang="en-US" sz="1400" dirty="0">
                <a:latin typeface="Cooper Black" panose="0208090404030B020404" pitchFamily="18" charset="77"/>
              </a:rPr>
              <a:t> </a:t>
            </a:r>
            <a:r>
              <a:rPr lang="en-US" sz="1400" dirty="0" err="1">
                <a:latin typeface="Cooper Black" panose="0208090404030B020404" pitchFamily="18" charset="77"/>
              </a:rPr>
              <a:t>dari</a:t>
            </a:r>
            <a:r>
              <a:rPr lang="en-US" sz="1400" dirty="0">
                <a:latin typeface="Cooper Black" panose="0208090404030B020404" pitchFamily="18" charset="77"/>
              </a:rPr>
              <a:t> </a:t>
            </a:r>
            <a:r>
              <a:rPr lang="en-US" sz="1400" dirty="0" err="1">
                <a:latin typeface="Cooper Black" panose="0208090404030B020404" pitchFamily="18" charset="77"/>
              </a:rPr>
              <a:t>pembaca</a:t>
            </a:r>
            <a:r>
              <a:rPr lang="en-ID" sz="1400" dirty="0">
                <a:latin typeface="Cooper Black" panose="0208090404030B020404" pitchFamily="18" charset="77"/>
              </a:rPr>
              <a:t> </a:t>
            </a:r>
            <a:endParaRPr sz="1400" b="1" dirty="0">
              <a:latin typeface="Cooper Black" panose="0208090404030B020404" pitchFamily="18" charset="77"/>
            </a:endParaRPr>
          </a:p>
        </p:txBody>
      </p:sp>
      <p:sp>
        <p:nvSpPr>
          <p:cNvPr id="137" name="Google Shape;137;p18"/>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17</a:t>
            </a:fld>
            <a:endParaRPr/>
          </a:p>
        </p:txBody>
      </p:sp>
      <p:sp>
        <p:nvSpPr>
          <p:cNvPr id="4" name="TextBox 3">
            <a:extLst>
              <a:ext uri="{FF2B5EF4-FFF2-40B4-BE49-F238E27FC236}">
                <a16:creationId xmlns:a16="http://schemas.microsoft.com/office/drawing/2014/main" id="{1A5BF6EE-9EFF-6541-A8CE-3ABBCCD316C8}"/>
              </a:ext>
            </a:extLst>
          </p:cNvPr>
          <p:cNvSpPr txBox="1"/>
          <p:nvPr/>
        </p:nvSpPr>
        <p:spPr>
          <a:xfrm>
            <a:off x="1241777" y="620888"/>
            <a:ext cx="1859805" cy="369332"/>
          </a:xfrm>
          <a:prstGeom prst="rect">
            <a:avLst/>
          </a:prstGeom>
          <a:noFill/>
        </p:spPr>
        <p:txBody>
          <a:bodyPr wrap="none" rtlCol="0">
            <a:spAutoFit/>
          </a:bodyPr>
          <a:lstStyle/>
          <a:p>
            <a:r>
              <a:rPr lang="en-US" sz="1800" b="1" dirty="0">
                <a:latin typeface="Cooper Black" panose="0208090404030B020404" pitchFamily="18" charset="77"/>
              </a:rPr>
              <a:t>KESIMPULAN</a:t>
            </a:r>
          </a:p>
        </p:txBody>
      </p:sp>
      <p:sp>
        <p:nvSpPr>
          <p:cNvPr id="5" name="TextBox 4">
            <a:extLst>
              <a:ext uri="{FF2B5EF4-FFF2-40B4-BE49-F238E27FC236}">
                <a16:creationId xmlns:a16="http://schemas.microsoft.com/office/drawing/2014/main" id="{D8F213B3-2432-9D41-8379-F8CB2F5686F3}"/>
              </a:ext>
            </a:extLst>
          </p:cNvPr>
          <p:cNvSpPr txBox="1"/>
          <p:nvPr/>
        </p:nvSpPr>
        <p:spPr>
          <a:xfrm>
            <a:off x="6050844" y="666044"/>
            <a:ext cx="1087157" cy="369332"/>
          </a:xfrm>
          <a:prstGeom prst="rect">
            <a:avLst/>
          </a:prstGeom>
          <a:noFill/>
        </p:spPr>
        <p:txBody>
          <a:bodyPr wrap="none" rtlCol="0">
            <a:spAutoFit/>
          </a:bodyPr>
          <a:lstStyle/>
          <a:p>
            <a:r>
              <a:rPr lang="en-US" sz="1800" b="1" dirty="0">
                <a:latin typeface="Cooper Black" panose="0208090404030B020404" pitchFamily="18" charset="77"/>
              </a:rPr>
              <a:t>SARAN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E82F22-4238-CB4F-AEFE-0AB9BDC978CF}"/>
              </a:ext>
            </a:extLst>
          </p:cNvPr>
          <p:cNvSpPr>
            <a:spLocks noGrp="1"/>
          </p:cNvSpPr>
          <p:nvPr>
            <p:ph type="body" idx="1"/>
          </p:nvPr>
        </p:nvSpPr>
        <p:spPr/>
        <p:txBody>
          <a:bodyPr/>
          <a:lstStyle/>
          <a:p>
            <a:pPr marL="76200" indent="0">
              <a:buNone/>
            </a:pPr>
            <a:r>
              <a:rPr lang="en-US" sz="4000" dirty="0" err="1">
                <a:latin typeface="Cooper Black" panose="0208090404030B020404" pitchFamily="18" charset="77"/>
              </a:rPr>
              <a:t>Terima</a:t>
            </a:r>
            <a:r>
              <a:rPr lang="en-US" sz="4000" dirty="0">
                <a:latin typeface="Cooper Black" panose="0208090404030B020404" pitchFamily="18" charset="77"/>
              </a:rPr>
              <a:t> </a:t>
            </a:r>
            <a:r>
              <a:rPr lang="en-US" sz="4000" dirty="0" err="1">
                <a:latin typeface="Cooper Black" panose="0208090404030B020404" pitchFamily="18" charset="77"/>
              </a:rPr>
              <a:t>kasih</a:t>
            </a:r>
            <a:r>
              <a:rPr lang="en-US" sz="4000" dirty="0">
                <a:latin typeface="Cooper Black" panose="0208090404030B020404" pitchFamily="18" charset="77"/>
              </a:rPr>
              <a:t> </a:t>
            </a:r>
            <a:r>
              <a:rPr lang="en-US" sz="4000" dirty="0">
                <a:latin typeface="Cooper Black" panose="0208090404030B020404" pitchFamily="18" charset="77"/>
                <a:sym typeface="Wingdings" pitchFamily="2" charset="2"/>
              </a:rPr>
              <a:t></a:t>
            </a:r>
            <a:endParaRPr lang="en-US" sz="4000" dirty="0">
              <a:latin typeface="Cooper Black" panose="0208090404030B020404" pitchFamily="18" charset="77"/>
            </a:endParaRPr>
          </a:p>
        </p:txBody>
      </p:sp>
      <p:sp>
        <p:nvSpPr>
          <p:cNvPr id="3" name="Slide Number Placeholder 2">
            <a:extLst>
              <a:ext uri="{FF2B5EF4-FFF2-40B4-BE49-F238E27FC236}">
                <a16:creationId xmlns:a16="http://schemas.microsoft.com/office/drawing/2014/main" id="{6B897FDF-7775-1F44-A9A2-FF4B95252CD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1518385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2"/>
          <p:cNvSpPr txBox="1">
            <a:spLocks noGrp="1"/>
          </p:cNvSpPr>
          <p:nvPr>
            <p:ph type="title"/>
          </p:nvPr>
        </p:nvSpPr>
        <p:spPr>
          <a:xfrm>
            <a:off x="404330" y="493832"/>
            <a:ext cx="8229600" cy="413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200" b="1" dirty="0">
                <a:latin typeface="Cooper Black" panose="0208090404030B020404" pitchFamily="18" charset="77"/>
              </a:rPr>
              <a:t>KELOMPOK II</a:t>
            </a:r>
            <a:r>
              <a:rPr lang="en" b="1" dirty="0">
                <a:latin typeface="Cooper Black" panose="0208090404030B020404" pitchFamily="18" charset="77"/>
              </a:rPr>
              <a:t> </a:t>
            </a:r>
            <a:endParaRPr b="1" dirty="0">
              <a:latin typeface="Cooper Black" panose="0208090404030B020404" pitchFamily="18" charset="77"/>
            </a:endParaRPr>
          </a:p>
        </p:txBody>
      </p:sp>
      <p:sp>
        <p:nvSpPr>
          <p:cNvPr id="71" name="Google Shape;71;p12"/>
          <p:cNvSpPr txBox="1"/>
          <p:nvPr/>
        </p:nvSpPr>
        <p:spPr>
          <a:xfrm>
            <a:off x="404329" y="1946699"/>
            <a:ext cx="5883582" cy="1655400"/>
          </a:xfrm>
          <a:prstGeom prst="rect">
            <a:avLst/>
          </a:prstGeom>
          <a:noFill/>
          <a:ln>
            <a:noFill/>
          </a:ln>
        </p:spPr>
        <p:txBody>
          <a:bodyPr spcFirstLastPara="1" wrap="square" lIns="91425" tIns="91425" rIns="91425" bIns="91425" anchor="t" anchorCtr="0">
            <a:noAutofit/>
          </a:bodyPr>
          <a:lstStyle/>
          <a:p>
            <a:r>
              <a:rPr lang="en-US" sz="2000" b="1" dirty="0" err="1">
                <a:solidFill>
                  <a:schemeClr val="bg1"/>
                </a:solidFill>
                <a:latin typeface="Cooper Black" panose="0208090404030B020404" pitchFamily="18" charset="77"/>
              </a:rPr>
              <a:t>Elsida</a:t>
            </a:r>
            <a:r>
              <a:rPr lang="en-US" sz="2000" b="1" dirty="0">
                <a:solidFill>
                  <a:schemeClr val="bg1"/>
                </a:solidFill>
                <a:latin typeface="Cooper Black" panose="0208090404030B020404" pitchFamily="18" charset="77"/>
              </a:rPr>
              <a:t> Maria </a:t>
            </a:r>
            <a:r>
              <a:rPr lang="en-US" sz="2000" b="1" dirty="0" err="1">
                <a:solidFill>
                  <a:schemeClr val="bg1"/>
                </a:solidFill>
                <a:latin typeface="Cooper Black" panose="0208090404030B020404" pitchFamily="18" charset="77"/>
              </a:rPr>
              <a:t>Artanty</a:t>
            </a:r>
            <a:r>
              <a:rPr lang="en-US" sz="2000" b="1" dirty="0">
                <a:solidFill>
                  <a:schemeClr val="bg1"/>
                </a:solidFill>
                <a:latin typeface="Cooper Black" panose="0208090404030B020404" pitchFamily="18" charset="77"/>
              </a:rPr>
              <a:t>  (218530173)</a:t>
            </a:r>
            <a:endParaRPr lang="en-ID" sz="2000" dirty="0">
              <a:solidFill>
                <a:schemeClr val="bg1"/>
              </a:solidFill>
              <a:latin typeface="Cooper Black" panose="0208090404030B020404" pitchFamily="18" charset="77"/>
            </a:endParaRPr>
          </a:p>
          <a:p>
            <a:r>
              <a:rPr lang="en-US" sz="2000" b="1" dirty="0">
                <a:solidFill>
                  <a:schemeClr val="bg1"/>
                </a:solidFill>
                <a:latin typeface="Cooper Black" panose="0208090404030B020404" pitchFamily="18" charset="77"/>
              </a:rPr>
              <a:t>Margareta </a:t>
            </a:r>
            <a:r>
              <a:rPr lang="en-US" sz="2000" b="1" dirty="0" err="1">
                <a:solidFill>
                  <a:schemeClr val="bg1"/>
                </a:solidFill>
                <a:latin typeface="Cooper Black" panose="0208090404030B020404" pitchFamily="18" charset="77"/>
              </a:rPr>
              <a:t>Lumban</a:t>
            </a:r>
            <a:r>
              <a:rPr lang="en-US" sz="2000" b="1" dirty="0">
                <a:solidFill>
                  <a:schemeClr val="bg1"/>
                </a:solidFill>
                <a:latin typeface="Cooper Black" panose="0208090404030B020404" pitchFamily="18" charset="77"/>
              </a:rPr>
              <a:t> </a:t>
            </a:r>
            <a:r>
              <a:rPr lang="en-US" sz="2000" b="1" dirty="0" err="1">
                <a:solidFill>
                  <a:schemeClr val="bg1"/>
                </a:solidFill>
                <a:latin typeface="Cooper Black" panose="0208090404030B020404" pitchFamily="18" charset="77"/>
              </a:rPr>
              <a:t>Tobing</a:t>
            </a:r>
            <a:r>
              <a:rPr lang="en-US" sz="2000" b="1" dirty="0">
                <a:solidFill>
                  <a:schemeClr val="bg1"/>
                </a:solidFill>
                <a:latin typeface="Cooper Black" panose="0208090404030B020404" pitchFamily="18" charset="77"/>
              </a:rPr>
              <a:t>  (218530044)</a:t>
            </a:r>
            <a:endParaRPr lang="en-ID" sz="2000" dirty="0">
              <a:solidFill>
                <a:schemeClr val="bg1"/>
              </a:solidFill>
              <a:latin typeface="Cooper Black" panose="0208090404030B020404" pitchFamily="18" charset="77"/>
            </a:endParaRPr>
          </a:p>
          <a:p>
            <a:r>
              <a:rPr lang="en-US" sz="2000" b="1" dirty="0" err="1">
                <a:solidFill>
                  <a:schemeClr val="bg1"/>
                </a:solidFill>
                <a:latin typeface="Cooper Black" panose="0208090404030B020404" pitchFamily="18" charset="77"/>
              </a:rPr>
              <a:t>Mawaddah</a:t>
            </a:r>
            <a:r>
              <a:rPr lang="en-US" sz="2000" b="1" dirty="0">
                <a:solidFill>
                  <a:schemeClr val="bg1"/>
                </a:solidFill>
                <a:latin typeface="Cooper Black" panose="0208090404030B020404" pitchFamily="18" charset="77"/>
              </a:rPr>
              <a:t> </a:t>
            </a:r>
            <a:r>
              <a:rPr lang="en-US" sz="2000" b="1" dirty="0" err="1">
                <a:solidFill>
                  <a:schemeClr val="bg1"/>
                </a:solidFill>
                <a:latin typeface="Cooper Black" panose="0208090404030B020404" pitchFamily="18" charset="77"/>
              </a:rPr>
              <a:t>Fiwaradita</a:t>
            </a:r>
            <a:r>
              <a:rPr lang="en-US" sz="2000" b="1" dirty="0">
                <a:solidFill>
                  <a:schemeClr val="bg1"/>
                </a:solidFill>
                <a:latin typeface="Cooper Black" panose="0208090404030B020404" pitchFamily="18" charset="77"/>
              </a:rPr>
              <a:t> (218530004)</a:t>
            </a:r>
            <a:endParaRPr lang="en-ID" sz="2000" dirty="0">
              <a:solidFill>
                <a:schemeClr val="bg1"/>
              </a:solidFill>
              <a:latin typeface="Cooper Black" panose="0208090404030B020404" pitchFamily="18" charset="77"/>
            </a:endParaRPr>
          </a:p>
          <a:p>
            <a:r>
              <a:rPr lang="en-US" sz="2000" b="1" dirty="0" err="1">
                <a:solidFill>
                  <a:schemeClr val="bg1"/>
                </a:solidFill>
                <a:latin typeface="Cooper Black" panose="0208090404030B020404" pitchFamily="18" charset="77"/>
              </a:rPr>
              <a:t>Tarisa</a:t>
            </a:r>
            <a:r>
              <a:rPr lang="en-US" sz="2000" b="1" dirty="0">
                <a:solidFill>
                  <a:schemeClr val="bg1"/>
                </a:solidFill>
                <a:latin typeface="Cooper Black" panose="0208090404030B020404" pitchFamily="18" charset="77"/>
              </a:rPr>
              <a:t> Ade </a:t>
            </a:r>
            <a:r>
              <a:rPr lang="en-US" sz="2000" b="1" dirty="0" err="1">
                <a:solidFill>
                  <a:schemeClr val="bg1"/>
                </a:solidFill>
                <a:latin typeface="Cooper Black" panose="0208090404030B020404" pitchFamily="18" charset="77"/>
              </a:rPr>
              <a:t>Yustika</a:t>
            </a:r>
            <a:r>
              <a:rPr lang="en-US" sz="2000" b="1" dirty="0">
                <a:solidFill>
                  <a:schemeClr val="bg1"/>
                </a:solidFill>
                <a:latin typeface="Cooper Black" panose="0208090404030B020404" pitchFamily="18" charset="77"/>
              </a:rPr>
              <a:t> (218530114)</a:t>
            </a:r>
            <a:endParaRPr lang="en-ID" sz="2000" dirty="0">
              <a:solidFill>
                <a:schemeClr val="bg1"/>
              </a:solidFill>
              <a:latin typeface="Cooper Black" panose="0208090404030B020404" pitchFamily="18" charset="77"/>
            </a:endParaRPr>
          </a:p>
          <a:p>
            <a:pPr marL="0" lvl="0" indent="0" algn="l" rtl="0">
              <a:spcBef>
                <a:spcPts val="600"/>
              </a:spcBef>
              <a:spcAft>
                <a:spcPts val="0"/>
              </a:spcAft>
              <a:buNone/>
            </a:pPr>
            <a:endParaRPr sz="1200" dirty="0">
              <a:solidFill>
                <a:schemeClr val="bg1"/>
              </a:solidFill>
              <a:latin typeface="Cousine"/>
              <a:ea typeface="Cousine"/>
              <a:cs typeface="Cousine"/>
              <a:sym typeface="Cousine"/>
            </a:endParaRPr>
          </a:p>
        </p:txBody>
      </p:sp>
      <p:sp>
        <p:nvSpPr>
          <p:cNvPr id="74" name="Google Shape;74;p12"/>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5"/>
          <p:cNvSpPr txBox="1">
            <a:spLocks noGrp="1"/>
          </p:cNvSpPr>
          <p:nvPr>
            <p:ph type="body" idx="1"/>
          </p:nvPr>
        </p:nvSpPr>
        <p:spPr>
          <a:xfrm>
            <a:off x="212790" y="2116644"/>
            <a:ext cx="8647289" cy="819900"/>
          </a:xfrm>
          <a:prstGeom prst="rect">
            <a:avLst/>
          </a:prstGeom>
        </p:spPr>
        <p:txBody>
          <a:bodyPr spcFirstLastPara="1" wrap="square" lIns="91425" tIns="91425" rIns="91425" bIns="91425" anchor="t" anchorCtr="0">
            <a:noAutofit/>
          </a:bodyPr>
          <a:lstStyle/>
          <a:p>
            <a:pPr marL="76200" indent="0" algn="l">
              <a:buNone/>
            </a:pPr>
            <a:endParaRPr lang="en-ID" sz="1600" dirty="0"/>
          </a:p>
          <a:p>
            <a:pPr marL="76200" indent="0" algn="l">
              <a:buNone/>
            </a:pPr>
            <a:r>
              <a:rPr lang="en-US" sz="1400" dirty="0" err="1">
                <a:latin typeface="Cooper Black" panose="0208090404030B020404" pitchFamily="18" charset="77"/>
              </a:rPr>
              <a:t>Pemeran</a:t>
            </a:r>
            <a:r>
              <a:rPr lang="en-US" sz="1400" dirty="0">
                <a:latin typeface="Cooper Black" panose="0208090404030B020404" pitchFamily="18" charset="77"/>
              </a:rPr>
              <a:t> </a:t>
            </a:r>
            <a:r>
              <a:rPr lang="en-US" sz="1400" dirty="0" err="1">
                <a:latin typeface="Cooper Black" panose="0208090404030B020404" pitchFamily="18" charset="77"/>
              </a:rPr>
              <a:t>utama</a:t>
            </a:r>
            <a:r>
              <a:rPr lang="en-US" sz="1400" dirty="0">
                <a:latin typeface="Cooper Black" panose="0208090404030B020404" pitchFamily="18" charset="77"/>
              </a:rPr>
              <a:t> </a:t>
            </a:r>
            <a:r>
              <a:rPr lang="en-US" sz="1400" dirty="0" err="1">
                <a:latin typeface="Cooper Black" panose="0208090404030B020404" pitchFamily="18" charset="77"/>
              </a:rPr>
              <a:t>dalam</a:t>
            </a:r>
            <a:r>
              <a:rPr lang="en-US" sz="1400" dirty="0">
                <a:latin typeface="Cooper Black" panose="0208090404030B020404" pitchFamily="18" charset="77"/>
              </a:rPr>
              <a:t> proses </a:t>
            </a:r>
            <a:r>
              <a:rPr lang="en-US" sz="1400" dirty="0" err="1">
                <a:latin typeface="Cooper Black" panose="0208090404030B020404" pitchFamily="18" charset="77"/>
              </a:rPr>
              <a:t>komunikasi</a:t>
            </a:r>
            <a:r>
              <a:rPr lang="en-US" sz="1400" dirty="0">
                <a:latin typeface="Cooper Black" panose="0208090404030B020404" pitchFamily="18" charset="77"/>
              </a:rPr>
              <a:t> </a:t>
            </a:r>
            <a:r>
              <a:rPr lang="en-US" sz="1400" dirty="0" err="1">
                <a:latin typeface="Cooper Black" panose="0208090404030B020404" pitchFamily="18" charset="77"/>
              </a:rPr>
              <a:t>adalah</a:t>
            </a:r>
            <a:r>
              <a:rPr lang="en-US" sz="1400" dirty="0">
                <a:latin typeface="Cooper Black" panose="0208090404030B020404" pitchFamily="18" charset="77"/>
              </a:rPr>
              <a:t> </a:t>
            </a:r>
            <a:r>
              <a:rPr lang="en-US" sz="1400" dirty="0" err="1">
                <a:latin typeface="Cooper Black" panose="0208090404030B020404" pitchFamily="18" charset="77"/>
              </a:rPr>
              <a:t>manusia</a:t>
            </a:r>
            <a:r>
              <a:rPr lang="en-US" sz="1400" dirty="0">
                <a:latin typeface="Cooper Black" panose="0208090404030B020404" pitchFamily="18" charset="77"/>
              </a:rPr>
              <a:t>. </a:t>
            </a:r>
            <a:r>
              <a:rPr lang="en-US" sz="1400" dirty="0" err="1">
                <a:latin typeface="Cooper Black" panose="0208090404030B020404" pitchFamily="18" charset="77"/>
              </a:rPr>
              <a:t>Manusia</a:t>
            </a:r>
            <a:r>
              <a:rPr lang="en-US" sz="1400" dirty="0">
                <a:latin typeface="Cooper Black" panose="0208090404030B020404" pitchFamily="18" charset="77"/>
              </a:rPr>
              <a:t> </a:t>
            </a:r>
            <a:r>
              <a:rPr lang="en-US" sz="1400" dirty="0" err="1">
                <a:latin typeface="Cooper Black" panose="0208090404030B020404" pitchFamily="18" charset="77"/>
              </a:rPr>
              <a:t>mahkluk</a:t>
            </a:r>
            <a:r>
              <a:rPr lang="en-US" sz="1400" dirty="0">
                <a:latin typeface="Cooper Black" panose="0208090404030B020404" pitchFamily="18" charset="77"/>
              </a:rPr>
              <a:t> </a:t>
            </a:r>
            <a:r>
              <a:rPr lang="en-US" sz="1400" dirty="0" err="1">
                <a:latin typeface="Cooper Black" panose="0208090404030B020404" pitchFamily="18" charset="77"/>
              </a:rPr>
              <a:t>sosial</a:t>
            </a:r>
            <a:r>
              <a:rPr lang="en-US" sz="1400" dirty="0">
                <a:latin typeface="Cooper Black" panose="0208090404030B020404" pitchFamily="18" charset="77"/>
              </a:rPr>
              <a:t> yang </a:t>
            </a:r>
            <a:r>
              <a:rPr lang="en-US" sz="1400" dirty="0" err="1">
                <a:latin typeface="Cooper Black" panose="0208090404030B020404" pitchFamily="18" charset="77"/>
              </a:rPr>
              <a:t>tentu</a:t>
            </a:r>
            <a:r>
              <a:rPr lang="en-US" sz="1400" dirty="0">
                <a:latin typeface="Cooper Black" panose="0208090404030B020404" pitchFamily="18" charset="77"/>
              </a:rPr>
              <a:t> </a:t>
            </a:r>
            <a:r>
              <a:rPr lang="en-US" sz="1400" dirty="0" err="1">
                <a:latin typeface="Cooper Black" panose="0208090404030B020404" pitchFamily="18" charset="77"/>
              </a:rPr>
              <a:t>saja</a:t>
            </a:r>
            <a:r>
              <a:rPr lang="en-US" sz="1400" dirty="0">
                <a:latin typeface="Cooper Black" panose="0208090404030B020404" pitchFamily="18" charset="77"/>
              </a:rPr>
              <a:t> </a:t>
            </a:r>
            <a:r>
              <a:rPr lang="en-US" sz="1400" dirty="0" err="1">
                <a:latin typeface="Cooper Black" panose="0208090404030B020404" pitchFamily="18" charset="77"/>
              </a:rPr>
              <a:t>membutuhkan</a:t>
            </a:r>
            <a:r>
              <a:rPr lang="en-US" sz="1400" dirty="0">
                <a:latin typeface="Cooper Black" panose="0208090404030B020404" pitchFamily="18" charset="77"/>
              </a:rPr>
              <a:t> </a:t>
            </a:r>
            <a:r>
              <a:rPr lang="en-US" sz="1400" dirty="0" err="1">
                <a:latin typeface="Cooper Black" panose="0208090404030B020404" pitchFamily="18" charset="77"/>
              </a:rPr>
              <a:t>komunikasi</a:t>
            </a:r>
            <a:r>
              <a:rPr lang="en-US" sz="1400" dirty="0">
                <a:latin typeface="Cooper Black" panose="0208090404030B020404" pitchFamily="18" charset="77"/>
              </a:rPr>
              <a:t> </a:t>
            </a:r>
            <a:r>
              <a:rPr lang="en-US" sz="1400" dirty="0" err="1">
                <a:latin typeface="Cooper Black" panose="0208090404030B020404" pitchFamily="18" charset="77"/>
              </a:rPr>
              <a:t>dengan</a:t>
            </a:r>
            <a:r>
              <a:rPr lang="en-US" sz="1400" dirty="0">
                <a:latin typeface="Cooper Black" panose="0208090404030B020404" pitchFamily="18" charset="77"/>
              </a:rPr>
              <a:t> </a:t>
            </a:r>
            <a:r>
              <a:rPr lang="en-US" sz="1400" dirty="0" err="1">
                <a:latin typeface="Cooper Black" panose="0208090404030B020404" pitchFamily="18" charset="77"/>
              </a:rPr>
              <a:t>sesamanya</a:t>
            </a:r>
            <a:r>
              <a:rPr lang="en-US" sz="1400" dirty="0">
                <a:latin typeface="Cooper Black" panose="0208090404030B020404" pitchFamily="18" charset="77"/>
              </a:rPr>
              <a:t>. Dan </a:t>
            </a:r>
            <a:r>
              <a:rPr lang="en-US" sz="1400" dirty="0" err="1">
                <a:latin typeface="Cooper Black" panose="0208090404030B020404" pitchFamily="18" charset="77"/>
              </a:rPr>
              <a:t>tidak</a:t>
            </a:r>
            <a:r>
              <a:rPr lang="en-US" sz="1400" dirty="0">
                <a:latin typeface="Cooper Black" panose="0208090404030B020404" pitchFamily="18" charset="77"/>
              </a:rPr>
              <a:t> </a:t>
            </a:r>
            <a:r>
              <a:rPr lang="en-US" sz="1400" dirty="0" err="1">
                <a:latin typeface="Cooper Black" panose="0208090404030B020404" pitchFamily="18" charset="77"/>
              </a:rPr>
              <a:t>ada</a:t>
            </a:r>
            <a:r>
              <a:rPr lang="en-US" sz="1400" dirty="0">
                <a:latin typeface="Cooper Black" panose="0208090404030B020404" pitchFamily="18" charset="77"/>
              </a:rPr>
              <a:t> </a:t>
            </a:r>
            <a:r>
              <a:rPr lang="en-US" sz="1400" dirty="0" err="1">
                <a:latin typeface="Cooper Black" panose="0208090404030B020404" pitchFamily="18" charset="77"/>
              </a:rPr>
              <a:t>manusia</a:t>
            </a:r>
            <a:r>
              <a:rPr lang="en-US" sz="1400" dirty="0">
                <a:latin typeface="Cooper Black" panose="0208090404030B020404" pitchFamily="18" charset="77"/>
              </a:rPr>
              <a:t> yang </a:t>
            </a:r>
            <a:r>
              <a:rPr lang="en-US" sz="1400" dirty="0" err="1">
                <a:latin typeface="Cooper Black" panose="0208090404030B020404" pitchFamily="18" charset="77"/>
              </a:rPr>
              <a:t>tidak</a:t>
            </a:r>
            <a:r>
              <a:rPr lang="en-US" sz="1400" dirty="0">
                <a:latin typeface="Cooper Black" panose="0208090404030B020404" pitchFamily="18" charset="77"/>
              </a:rPr>
              <a:t> </a:t>
            </a:r>
            <a:r>
              <a:rPr lang="en-US" sz="1400" dirty="0" err="1">
                <a:latin typeface="Cooper Black" panose="0208090404030B020404" pitchFamily="18" charset="77"/>
              </a:rPr>
              <a:t>pernah</a:t>
            </a:r>
            <a:r>
              <a:rPr lang="en-US" sz="1400" dirty="0">
                <a:latin typeface="Cooper Black" panose="0208090404030B020404" pitchFamily="18" charset="77"/>
              </a:rPr>
              <a:t> </a:t>
            </a:r>
            <a:r>
              <a:rPr lang="en-US" sz="1400" dirty="0" err="1">
                <a:latin typeface="Cooper Black" panose="0208090404030B020404" pitchFamily="18" charset="77"/>
              </a:rPr>
              <a:t>melakukan</a:t>
            </a:r>
            <a:r>
              <a:rPr lang="en-US" sz="1400" dirty="0">
                <a:latin typeface="Cooper Black" panose="0208090404030B020404" pitchFamily="18" charset="77"/>
              </a:rPr>
              <a:t> </a:t>
            </a:r>
            <a:r>
              <a:rPr lang="en-US" sz="1400" dirty="0" err="1">
                <a:latin typeface="Cooper Black" panose="0208090404030B020404" pitchFamily="18" charset="77"/>
              </a:rPr>
              <a:t>komunikasi</a:t>
            </a:r>
            <a:r>
              <a:rPr lang="en-US" sz="1400" dirty="0">
                <a:latin typeface="Cooper Black" panose="0208090404030B020404" pitchFamily="18" charset="77"/>
              </a:rPr>
              <a:t>, </a:t>
            </a:r>
            <a:r>
              <a:rPr lang="en-US" sz="1400" dirty="0" err="1">
                <a:latin typeface="Cooper Black" panose="0208090404030B020404" pitchFamily="18" charset="77"/>
              </a:rPr>
              <a:t>karena</a:t>
            </a:r>
            <a:r>
              <a:rPr lang="en-US" sz="1400" dirty="0">
                <a:latin typeface="Cooper Black" panose="0208090404030B020404" pitchFamily="18" charset="77"/>
              </a:rPr>
              <a:t> </a:t>
            </a:r>
            <a:r>
              <a:rPr lang="en-US" sz="1400" dirty="0" err="1">
                <a:latin typeface="Cooper Black" panose="0208090404030B020404" pitchFamily="18" charset="77"/>
              </a:rPr>
              <a:t>setiap</a:t>
            </a:r>
            <a:r>
              <a:rPr lang="en-US" sz="1400" dirty="0">
                <a:latin typeface="Cooper Black" panose="0208090404030B020404" pitchFamily="18" charset="77"/>
              </a:rPr>
              <a:t> </a:t>
            </a:r>
            <a:r>
              <a:rPr lang="en-US" sz="1400" dirty="0" err="1">
                <a:latin typeface="Cooper Black" panose="0208090404030B020404" pitchFamily="18" charset="77"/>
              </a:rPr>
              <a:t>hari</a:t>
            </a:r>
            <a:r>
              <a:rPr lang="en-US" sz="1400" dirty="0">
                <a:latin typeface="Cooper Black" panose="0208090404030B020404" pitchFamily="18" charset="77"/>
              </a:rPr>
              <a:t> </a:t>
            </a:r>
            <a:r>
              <a:rPr lang="en-US" sz="1400" dirty="0" err="1">
                <a:latin typeface="Cooper Black" panose="0208090404030B020404" pitchFamily="18" charset="77"/>
              </a:rPr>
              <a:t>kita</a:t>
            </a:r>
            <a:r>
              <a:rPr lang="en-US" sz="1400" dirty="0">
                <a:latin typeface="Cooper Black" panose="0208090404030B020404" pitchFamily="18" charset="77"/>
              </a:rPr>
              <a:t> </a:t>
            </a:r>
            <a:r>
              <a:rPr lang="en-US" sz="1400" dirty="0" err="1">
                <a:latin typeface="Cooper Black" panose="0208090404030B020404" pitchFamily="18" charset="77"/>
              </a:rPr>
              <a:t>selalu</a:t>
            </a:r>
            <a:r>
              <a:rPr lang="en-US" sz="1400" dirty="0">
                <a:latin typeface="Cooper Black" panose="0208090404030B020404" pitchFamily="18" charset="77"/>
              </a:rPr>
              <a:t> </a:t>
            </a:r>
            <a:r>
              <a:rPr lang="en-US" sz="1400" dirty="0" err="1">
                <a:latin typeface="Cooper Black" panose="0208090404030B020404" pitchFamily="18" charset="77"/>
              </a:rPr>
              <a:t>berinteraksi</a:t>
            </a:r>
            <a:r>
              <a:rPr lang="en-US" sz="1400" dirty="0">
                <a:latin typeface="Cooper Black" panose="0208090404030B020404" pitchFamily="18" charset="77"/>
              </a:rPr>
              <a:t> </a:t>
            </a:r>
            <a:r>
              <a:rPr lang="en-US" sz="1400" dirty="0" err="1">
                <a:latin typeface="Cooper Black" panose="0208090404030B020404" pitchFamily="18" charset="77"/>
              </a:rPr>
              <a:t>baik</a:t>
            </a:r>
            <a:r>
              <a:rPr lang="en-US" sz="1400" dirty="0">
                <a:latin typeface="Cooper Black" panose="0208090404030B020404" pitchFamily="18" charset="77"/>
              </a:rPr>
              <a:t> </a:t>
            </a:r>
            <a:r>
              <a:rPr lang="en-US" sz="1400" dirty="0" err="1">
                <a:latin typeface="Cooper Black" panose="0208090404030B020404" pitchFamily="18" charset="77"/>
              </a:rPr>
              <a:t>secara</a:t>
            </a:r>
            <a:r>
              <a:rPr lang="en-US" sz="1400" dirty="0">
                <a:latin typeface="Cooper Black" panose="0208090404030B020404" pitchFamily="18" charset="77"/>
              </a:rPr>
              <a:t> </a:t>
            </a:r>
            <a:r>
              <a:rPr lang="en-US" sz="1400" dirty="0" err="1">
                <a:latin typeface="Cooper Black" panose="0208090404030B020404" pitchFamily="18" charset="77"/>
              </a:rPr>
              <a:t>langsung</a:t>
            </a:r>
            <a:r>
              <a:rPr lang="en-US" sz="1400" dirty="0">
                <a:latin typeface="Cooper Black" panose="0208090404030B020404" pitchFamily="18" charset="77"/>
              </a:rPr>
              <a:t> </a:t>
            </a:r>
            <a:r>
              <a:rPr lang="en-US" sz="1400" dirty="0" err="1">
                <a:latin typeface="Cooper Black" panose="0208090404030B020404" pitchFamily="18" charset="77"/>
              </a:rPr>
              <a:t>maupun</a:t>
            </a:r>
            <a:r>
              <a:rPr lang="en-US" sz="1400" dirty="0">
                <a:latin typeface="Cooper Black" panose="0208090404030B020404" pitchFamily="18" charset="77"/>
              </a:rPr>
              <a:t> </a:t>
            </a:r>
            <a:r>
              <a:rPr lang="en-US" sz="1400" dirty="0" err="1">
                <a:latin typeface="Cooper Black" panose="0208090404030B020404" pitchFamily="18" charset="77"/>
              </a:rPr>
              <a:t>tidak</a:t>
            </a:r>
            <a:r>
              <a:rPr lang="en-US" sz="1400" dirty="0">
                <a:latin typeface="Cooper Black" panose="0208090404030B020404" pitchFamily="18" charset="77"/>
              </a:rPr>
              <a:t> </a:t>
            </a:r>
            <a:r>
              <a:rPr lang="en-US" sz="1400" dirty="0" err="1">
                <a:latin typeface="Cooper Black" panose="0208090404030B020404" pitchFamily="18" charset="77"/>
              </a:rPr>
              <a:t>langsung</a:t>
            </a:r>
            <a:r>
              <a:rPr lang="en-US" sz="1400" dirty="0">
                <a:latin typeface="Cooper Black" panose="0208090404030B020404" pitchFamily="18" charset="77"/>
              </a:rPr>
              <a:t>. </a:t>
            </a:r>
            <a:r>
              <a:rPr lang="en-US" sz="1400" dirty="0" err="1">
                <a:latin typeface="Cooper Black" panose="0208090404030B020404" pitchFamily="18" charset="77"/>
              </a:rPr>
              <a:t>Hanya</a:t>
            </a:r>
            <a:r>
              <a:rPr lang="en-US" sz="1400" dirty="0">
                <a:latin typeface="Cooper Black" panose="0208090404030B020404" pitchFamily="18" charset="77"/>
              </a:rPr>
              <a:t> </a:t>
            </a:r>
            <a:r>
              <a:rPr lang="en-US" sz="1400" dirty="0" err="1">
                <a:latin typeface="Cooper Black" panose="0208090404030B020404" pitchFamily="18" charset="77"/>
              </a:rPr>
              <a:t>saja</a:t>
            </a:r>
            <a:r>
              <a:rPr lang="en-US" sz="1400" dirty="0">
                <a:latin typeface="Cooper Black" panose="0208090404030B020404" pitchFamily="18" charset="77"/>
              </a:rPr>
              <a:t> </a:t>
            </a:r>
            <a:r>
              <a:rPr lang="en-US" sz="1400" dirty="0" err="1">
                <a:latin typeface="Cooper Black" panose="0208090404030B020404" pitchFamily="18" charset="77"/>
              </a:rPr>
              <a:t>setiap</a:t>
            </a:r>
            <a:r>
              <a:rPr lang="en-US" sz="1400" dirty="0">
                <a:latin typeface="Cooper Black" panose="0208090404030B020404" pitchFamily="18" charset="77"/>
              </a:rPr>
              <a:t> </a:t>
            </a:r>
            <a:r>
              <a:rPr lang="en-US" sz="1400" dirty="0" err="1">
                <a:latin typeface="Cooper Black" panose="0208090404030B020404" pitchFamily="18" charset="77"/>
              </a:rPr>
              <a:t>manusia</a:t>
            </a:r>
            <a:r>
              <a:rPr lang="en-US" sz="1400" dirty="0">
                <a:latin typeface="Cooper Black" panose="0208090404030B020404" pitchFamily="18" charset="77"/>
              </a:rPr>
              <a:t> </a:t>
            </a:r>
            <a:r>
              <a:rPr lang="en-US" sz="1400" dirty="0" err="1">
                <a:latin typeface="Cooper Black" panose="0208090404030B020404" pitchFamily="18" charset="77"/>
              </a:rPr>
              <a:t>memiliki</a:t>
            </a:r>
            <a:r>
              <a:rPr lang="en-US" sz="1400" dirty="0">
                <a:latin typeface="Cooper Black" panose="0208090404030B020404" pitchFamily="18" charset="77"/>
              </a:rPr>
              <a:t> </a:t>
            </a:r>
            <a:r>
              <a:rPr lang="en-US" sz="1400" dirty="0" err="1">
                <a:latin typeface="Cooper Black" panose="0208090404030B020404" pitchFamily="18" charset="77"/>
              </a:rPr>
              <a:t>kemampuan</a:t>
            </a:r>
            <a:r>
              <a:rPr lang="en-US" sz="1400" dirty="0">
                <a:latin typeface="Cooper Black" panose="0208090404030B020404" pitchFamily="18" charset="77"/>
              </a:rPr>
              <a:t> yang </a:t>
            </a:r>
            <a:r>
              <a:rPr lang="en-US" sz="1400" dirty="0" err="1">
                <a:latin typeface="Cooper Black" panose="0208090404030B020404" pitchFamily="18" charset="77"/>
              </a:rPr>
              <a:t>berbeda</a:t>
            </a:r>
            <a:r>
              <a:rPr lang="en-US" sz="1400" dirty="0">
                <a:latin typeface="Cooper Black" panose="0208090404030B020404" pitchFamily="18" charset="77"/>
              </a:rPr>
              <a:t> </a:t>
            </a:r>
            <a:r>
              <a:rPr lang="en-US" sz="1400" dirty="0" err="1">
                <a:latin typeface="Cooper Black" panose="0208090404030B020404" pitchFamily="18" charset="77"/>
              </a:rPr>
              <a:t>dalam</a:t>
            </a:r>
            <a:r>
              <a:rPr lang="en-US" sz="1400" dirty="0">
                <a:latin typeface="Cooper Black" panose="0208090404030B020404" pitchFamily="18" charset="77"/>
              </a:rPr>
              <a:t> </a:t>
            </a:r>
            <a:r>
              <a:rPr lang="en-US" sz="1400" dirty="0" err="1">
                <a:latin typeface="Cooper Black" panose="0208090404030B020404" pitchFamily="18" charset="77"/>
              </a:rPr>
              <a:t>menyampaikan</a:t>
            </a:r>
            <a:r>
              <a:rPr lang="en-US" sz="1400" dirty="0">
                <a:latin typeface="Cooper Black" panose="0208090404030B020404" pitchFamily="18" charset="77"/>
              </a:rPr>
              <a:t> </a:t>
            </a:r>
            <a:r>
              <a:rPr lang="en-US" sz="1400" dirty="0" err="1">
                <a:latin typeface="Cooper Black" panose="0208090404030B020404" pitchFamily="18" charset="77"/>
              </a:rPr>
              <a:t>pesan</a:t>
            </a:r>
            <a:r>
              <a:rPr lang="en-US" sz="1400" dirty="0">
                <a:latin typeface="Cooper Black" panose="0208090404030B020404" pitchFamily="18" charset="77"/>
              </a:rPr>
              <a:t> </a:t>
            </a:r>
            <a:r>
              <a:rPr lang="en-US" sz="1400" dirty="0" err="1">
                <a:latin typeface="Cooper Black" panose="0208090404030B020404" pitchFamily="18" charset="77"/>
              </a:rPr>
              <a:t>kepada</a:t>
            </a:r>
            <a:r>
              <a:rPr lang="en-US" sz="1400" dirty="0">
                <a:latin typeface="Cooper Black" panose="0208090404030B020404" pitchFamily="18" charset="77"/>
              </a:rPr>
              <a:t> orang lain. </a:t>
            </a:r>
            <a:r>
              <a:rPr lang="en-US" sz="1400" dirty="0" err="1">
                <a:latin typeface="Cooper Black" panose="0208090404030B020404" pitchFamily="18" charset="77"/>
              </a:rPr>
              <a:t>Maka</a:t>
            </a:r>
            <a:r>
              <a:rPr lang="en-US" sz="1400" dirty="0">
                <a:latin typeface="Cooper Black" panose="0208090404030B020404" pitchFamily="18" charset="77"/>
              </a:rPr>
              <a:t> </a:t>
            </a:r>
            <a:r>
              <a:rPr lang="en-US" sz="1400" dirty="0" err="1">
                <a:latin typeface="Cooper Black" panose="0208090404030B020404" pitchFamily="18" charset="77"/>
              </a:rPr>
              <a:t>dari</a:t>
            </a:r>
            <a:r>
              <a:rPr lang="en-US" sz="1400" dirty="0">
                <a:latin typeface="Cooper Black" panose="0208090404030B020404" pitchFamily="18" charset="77"/>
              </a:rPr>
              <a:t> </a:t>
            </a:r>
            <a:r>
              <a:rPr lang="en-US" sz="1400" dirty="0" err="1">
                <a:latin typeface="Cooper Black" panose="0208090404030B020404" pitchFamily="18" charset="77"/>
              </a:rPr>
              <a:t>itu</a:t>
            </a:r>
            <a:r>
              <a:rPr lang="en-US" sz="1400" dirty="0">
                <a:latin typeface="Cooper Black" panose="0208090404030B020404" pitchFamily="18" charset="77"/>
              </a:rPr>
              <a:t> </a:t>
            </a:r>
            <a:r>
              <a:rPr lang="en-US" sz="1400" dirty="0" err="1">
                <a:latin typeface="Cooper Black" panose="0208090404030B020404" pitchFamily="18" charset="77"/>
              </a:rPr>
              <a:t>keterlibatan</a:t>
            </a:r>
            <a:r>
              <a:rPr lang="en-US" sz="1400" dirty="0">
                <a:latin typeface="Cooper Black" panose="0208090404030B020404" pitchFamily="18" charset="77"/>
              </a:rPr>
              <a:t> </a:t>
            </a:r>
            <a:r>
              <a:rPr lang="en-US" sz="1400" dirty="0" err="1">
                <a:latin typeface="Cooper Black" panose="0208090404030B020404" pitchFamily="18" charset="77"/>
              </a:rPr>
              <a:t>psikologi</a:t>
            </a:r>
            <a:r>
              <a:rPr lang="en-US" sz="1400" dirty="0">
                <a:latin typeface="Cooper Black" panose="0208090404030B020404" pitchFamily="18" charset="77"/>
              </a:rPr>
              <a:t> </a:t>
            </a:r>
            <a:r>
              <a:rPr lang="en-US" sz="1400" dirty="0" err="1">
                <a:latin typeface="Cooper Black" panose="0208090404030B020404" pitchFamily="18" charset="77"/>
              </a:rPr>
              <a:t>dalam</a:t>
            </a:r>
            <a:r>
              <a:rPr lang="en-US" sz="1400" dirty="0">
                <a:latin typeface="Cooper Black" panose="0208090404030B020404" pitchFamily="18" charset="77"/>
              </a:rPr>
              <a:t> </a:t>
            </a:r>
            <a:r>
              <a:rPr lang="en-US" sz="1400" dirty="0" err="1">
                <a:latin typeface="Cooper Black" panose="0208090404030B020404" pitchFamily="18" charset="77"/>
              </a:rPr>
              <a:t>komunikasi</a:t>
            </a:r>
            <a:r>
              <a:rPr lang="en-US" sz="1400" dirty="0">
                <a:latin typeface="Cooper Black" panose="0208090404030B020404" pitchFamily="18" charset="77"/>
              </a:rPr>
              <a:t> </a:t>
            </a:r>
            <a:r>
              <a:rPr lang="en-US" sz="1400" dirty="0" err="1">
                <a:latin typeface="Cooper Black" panose="0208090404030B020404" pitchFamily="18" charset="77"/>
              </a:rPr>
              <a:t>tidak</a:t>
            </a:r>
            <a:r>
              <a:rPr lang="en-US" sz="1400" dirty="0">
                <a:latin typeface="Cooper Black" panose="0208090404030B020404" pitchFamily="18" charset="77"/>
              </a:rPr>
              <a:t> </a:t>
            </a:r>
            <a:r>
              <a:rPr lang="en-US" sz="1400" dirty="0" err="1">
                <a:latin typeface="Cooper Black" panose="0208090404030B020404" pitchFamily="18" charset="77"/>
              </a:rPr>
              <a:t>bisa</a:t>
            </a:r>
            <a:r>
              <a:rPr lang="en-US" sz="1400" dirty="0">
                <a:latin typeface="Cooper Black" panose="0208090404030B020404" pitchFamily="18" charset="77"/>
              </a:rPr>
              <a:t> </a:t>
            </a:r>
            <a:r>
              <a:rPr lang="en-US" sz="1400" dirty="0" err="1">
                <a:latin typeface="Cooper Black" panose="0208090404030B020404" pitchFamily="18" charset="77"/>
              </a:rPr>
              <a:t>diitinggalkan</a:t>
            </a:r>
            <a:r>
              <a:rPr lang="en-US" sz="1400" dirty="0">
                <a:latin typeface="Cooper Black" panose="0208090404030B020404" pitchFamily="18" charset="77"/>
              </a:rPr>
              <a:t>. Karena </a:t>
            </a:r>
            <a:r>
              <a:rPr lang="en-US" sz="1400" dirty="0" err="1">
                <a:latin typeface="Cooper Black" panose="0208090404030B020404" pitchFamily="18" charset="77"/>
              </a:rPr>
              <a:t>psikologi</a:t>
            </a:r>
            <a:r>
              <a:rPr lang="en-US" sz="1400" dirty="0">
                <a:latin typeface="Cooper Black" panose="0208090404030B020404" pitchFamily="18" charset="77"/>
              </a:rPr>
              <a:t> </a:t>
            </a:r>
            <a:r>
              <a:rPr lang="en-US" sz="1400" dirty="0" err="1">
                <a:latin typeface="Cooper Black" panose="0208090404030B020404" pitchFamily="18" charset="77"/>
              </a:rPr>
              <a:t>merupakan</a:t>
            </a:r>
            <a:r>
              <a:rPr lang="en-US" sz="1400" dirty="0">
                <a:latin typeface="Cooper Black" panose="0208090404030B020404" pitchFamily="18" charset="77"/>
              </a:rPr>
              <a:t> salah </a:t>
            </a:r>
            <a:r>
              <a:rPr lang="en-US" sz="1400" dirty="0" err="1">
                <a:latin typeface="Cooper Black" panose="0208090404030B020404" pitchFamily="18" charset="77"/>
              </a:rPr>
              <a:t>satu</a:t>
            </a:r>
            <a:r>
              <a:rPr lang="en-US" sz="1400" dirty="0">
                <a:latin typeface="Cooper Black" panose="0208090404030B020404" pitchFamily="18" charset="77"/>
              </a:rPr>
              <a:t> </a:t>
            </a:r>
            <a:r>
              <a:rPr lang="en-US" sz="1400" dirty="0" err="1">
                <a:latin typeface="Cooper Black" panose="0208090404030B020404" pitchFamily="18" charset="77"/>
              </a:rPr>
              <a:t>keilmuan</a:t>
            </a:r>
            <a:r>
              <a:rPr lang="en-US" sz="1400" dirty="0">
                <a:latin typeface="Cooper Black" panose="0208090404030B020404" pitchFamily="18" charset="77"/>
              </a:rPr>
              <a:t> yang </a:t>
            </a:r>
            <a:r>
              <a:rPr lang="en-US" sz="1400" dirty="0" err="1">
                <a:latin typeface="Cooper Black" panose="0208090404030B020404" pitchFamily="18" charset="77"/>
              </a:rPr>
              <a:t>mempelajari</a:t>
            </a:r>
            <a:r>
              <a:rPr lang="en-US" sz="1400" dirty="0">
                <a:latin typeface="Cooper Black" panose="0208090404030B020404" pitchFamily="18" charset="77"/>
              </a:rPr>
              <a:t> </a:t>
            </a:r>
            <a:r>
              <a:rPr lang="en-US" sz="1400" dirty="0" err="1">
                <a:latin typeface="Cooper Black" panose="0208090404030B020404" pitchFamily="18" charset="77"/>
              </a:rPr>
              <a:t>berbagai</a:t>
            </a:r>
            <a:r>
              <a:rPr lang="en-US" sz="1400" dirty="0">
                <a:latin typeface="Cooper Black" panose="0208090404030B020404" pitchFamily="18" charset="77"/>
              </a:rPr>
              <a:t> </a:t>
            </a:r>
            <a:r>
              <a:rPr lang="en-US" sz="1400" dirty="0" err="1">
                <a:latin typeface="Cooper Black" panose="0208090404030B020404" pitchFamily="18" charset="77"/>
              </a:rPr>
              <a:t>macam</a:t>
            </a:r>
            <a:r>
              <a:rPr lang="en-US" sz="1400" dirty="0">
                <a:latin typeface="Cooper Black" panose="0208090404030B020404" pitchFamily="18" charset="77"/>
              </a:rPr>
              <a:t> </a:t>
            </a:r>
            <a:r>
              <a:rPr lang="en-US" sz="1400" dirty="0" err="1">
                <a:latin typeface="Cooper Black" panose="0208090404030B020404" pitchFamily="18" charset="77"/>
              </a:rPr>
              <a:t>kondisi</a:t>
            </a:r>
            <a:r>
              <a:rPr lang="en-US" sz="1400" dirty="0">
                <a:latin typeface="Cooper Black" panose="0208090404030B020404" pitchFamily="18" charset="77"/>
              </a:rPr>
              <a:t> </a:t>
            </a:r>
            <a:r>
              <a:rPr lang="en-US" sz="1400" dirty="0" err="1">
                <a:latin typeface="Cooper Black" panose="0208090404030B020404" pitchFamily="18" charset="77"/>
              </a:rPr>
              <a:t>manusia</a:t>
            </a:r>
            <a:r>
              <a:rPr lang="en-US" sz="1400" dirty="0">
                <a:latin typeface="Cooper Black" panose="0208090404030B020404" pitchFamily="18" charset="77"/>
              </a:rPr>
              <a:t>, </a:t>
            </a:r>
            <a:r>
              <a:rPr lang="en-US" sz="1400" dirty="0" err="1">
                <a:latin typeface="Cooper Black" panose="0208090404030B020404" pitchFamily="18" charset="77"/>
              </a:rPr>
              <a:t>seperti</a:t>
            </a:r>
            <a:r>
              <a:rPr lang="en-US" sz="1400" dirty="0">
                <a:latin typeface="Cooper Black" panose="0208090404030B020404" pitchFamily="18" charset="77"/>
              </a:rPr>
              <a:t>; </a:t>
            </a:r>
            <a:r>
              <a:rPr lang="en-US" sz="1400" dirty="0" err="1">
                <a:latin typeface="Cooper Black" panose="0208090404030B020404" pitchFamily="18" charset="77"/>
              </a:rPr>
              <a:t>perilaku</a:t>
            </a:r>
            <a:r>
              <a:rPr lang="en-US" sz="1400" dirty="0">
                <a:latin typeface="Cooper Black" panose="0208090404030B020404" pitchFamily="18" charset="77"/>
              </a:rPr>
              <a:t>, </a:t>
            </a:r>
            <a:r>
              <a:rPr lang="en-US" sz="1400" dirty="0" err="1">
                <a:latin typeface="Cooper Black" panose="0208090404030B020404" pitchFamily="18" charset="77"/>
              </a:rPr>
              <a:t>pikiran</a:t>
            </a:r>
            <a:r>
              <a:rPr lang="en-US" sz="1400" dirty="0">
                <a:latin typeface="Cooper Black" panose="0208090404030B020404" pitchFamily="18" charset="77"/>
              </a:rPr>
              <a:t> </a:t>
            </a:r>
            <a:r>
              <a:rPr lang="en-US" sz="1400" dirty="0" err="1">
                <a:latin typeface="Cooper Black" panose="0208090404030B020404" pitchFamily="18" charset="77"/>
              </a:rPr>
              <a:t>dan</a:t>
            </a:r>
            <a:r>
              <a:rPr lang="en-US" sz="1400" dirty="0">
                <a:latin typeface="Cooper Black" panose="0208090404030B020404" pitchFamily="18" charset="77"/>
              </a:rPr>
              <a:t> mental. </a:t>
            </a:r>
            <a:r>
              <a:rPr lang="en-US" sz="1400" dirty="0" err="1">
                <a:latin typeface="Cooper Black" panose="0208090404030B020404" pitchFamily="18" charset="77"/>
              </a:rPr>
              <a:t>Jika</a:t>
            </a:r>
            <a:r>
              <a:rPr lang="en-US" sz="1400" dirty="0">
                <a:latin typeface="Cooper Black" panose="0208090404030B020404" pitchFamily="18" charset="77"/>
              </a:rPr>
              <a:t> </a:t>
            </a:r>
            <a:r>
              <a:rPr lang="en-US" sz="1400" dirty="0" err="1">
                <a:latin typeface="Cooper Black" panose="0208090404030B020404" pitchFamily="18" charset="77"/>
              </a:rPr>
              <a:t>fokus</a:t>
            </a:r>
            <a:r>
              <a:rPr lang="en-US" sz="1400" dirty="0">
                <a:latin typeface="Cooper Black" panose="0208090404030B020404" pitchFamily="18" charset="77"/>
              </a:rPr>
              <a:t> </a:t>
            </a:r>
            <a:r>
              <a:rPr lang="en-US" sz="1400" dirty="0" err="1">
                <a:latin typeface="Cooper Black" panose="0208090404030B020404" pitchFamily="18" charset="77"/>
              </a:rPr>
              <a:t>psikologi</a:t>
            </a:r>
            <a:r>
              <a:rPr lang="en-US" sz="1400" dirty="0">
                <a:latin typeface="Cooper Black" panose="0208090404030B020404" pitchFamily="18" charset="77"/>
              </a:rPr>
              <a:t> </a:t>
            </a:r>
            <a:r>
              <a:rPr lang="en-US" sz="1400" dirty="0" err="1">
                <a:latin typeface="Cooper Black" panose="0208090404030B020404" pitchFamily="18" charset="77"/>
              </a:rPr>
              <a:t>adalah</a:t>
            </a:r>
            <a:r>
              <a:rPr lang="en-US" sz="1400" dirty="0">
                <a:latin typeface="Cooper Black" panose="0208090404030B020404" pitchFamily="18" charset="77"/>
              </a:rPr>
              <a:t> </a:t>
            </a:r>
            <a:r>
              <a:rPr lang="en-US" sz="1400" dirty="0" err="1">
                <a:latin typeface="Cooper Black" panose="0208090404030B020404" pitchFamily="18" charset="77"/>
              </a:rPr>
              <a:t>manusia</a:t>
            </a:r>
            <a:r>
              <a:rPr lang="en-US" sz="1400" dirty="0">
                <a:latin typeface="Cooper Black" panose="0208090404030B020404" pitchFamily="18" charset="77"/>
              </a:rPr>
              <a:t> yang </a:t>
            </a:r>
            <a:r>
              <a:rPr lang="en-US" sz="1400" dirty="0" err="1">
                <a:latin typeface="Cooper Black" panose="0208090404030B020404" pitchFamily="18" charset="77"/>
              </a:rPr>
              <a:t>terlibat</a:t>
            </a:r>
            <a:r>
              <a:rPr lang="en-US" sz="1400" dirty="0">
                <a:latin typeface="Cooper Black" panose="0208090404030B020404" pitchFamily="18" charset="77"/>
              </a:rPr>
              <a:t> </a:t>
            </a:r>
            <a:r>
              <a:rPr lang="en-US" sz="1400" dirty="0" err="1">
                <a:latin typeface="Cooper Black" panose="0208090404030B020404" pitchFamily="18" charset="77"/>
              </a:rPr>
              <a:t>dalam</a:t>
            </a:r>
            <a:r>
              <a:rPr lang="en-US" sz="1400" dirty="0">
                <a:latin typeface="Cooper Black" panose="0208090404030B020404" pitchFamily="18" charset="77"/>
              </a:rPr>
              <a:t> </a:t>
            </a:r>
            <a:r>
              <a:rPr lang="en-US" sz="1400" dirty="0" err="1">
                <a:latin typeface="Cooper Black" panose="0208090404030B020404" pitchFamily="18" charset="77"/>
              </a:rPr>
              <a:t>komunikasi</a:t>
            </a:r>
            <a:r>
              <a:rPr lang="en-US" sz="1400" dirty="0">
                <a:latin typeface="Cooper Black" panose="0208090404030B020404" pitchFamily="18" charset="77"/>
              </a:rPr>
              <a:t>, </a:t>
            </a:r>
            <a:r>
              <a:rPr lang="en-US" sz="1400" dirty="0" err="1">
                <a:latin typeface="Cooper Black" panose="0208090404030B020404" pitchFamily="18" charset="77"/>
              </a:rPr>
              <a:t>maka</a:t>
            </a:r>
            <a:r>
              <a:rPr lang="en-US" sz="1400" dirty="0">
                <a:latin typeface="Cooper Black" panose="0208090404030B020404" pitchFamily="18" charset="77"/>
              </a:rPr>
              <a:t> yang </a:t>
            </a:r>
            <a:r>
              <a:rPr lang="en-US" sz="1400" dirty="0" err="1">
                <a:latin typeface="Cooper Black" panose="0208090404030B020404" pitchFamily="18" charset="77"/>
              </a:rPr>
              <a:t>harus</a:t>
            </a:r>
            <a:r>
              <a:rPr lang="en-US" sz="1400" dirty="0">
                <a:latin typeface="Cooper Black" panose="0208090404030B020404" pitchFamily="18" charset="77"/>
              </a:rPr>
              <a:t> </a:t>
            </a:r>
            <a:r>
              <a:rPr lang="en-US" sz="1400" dirty="0" err="1">
                <a:latin typeface="Cooper Black" panose="0208090404030B020404" pitchFamily="18" charset="77"/>
              </a:rPr>
              <a:t>diketahui</a:t>
            </a:r>
            <a:r>
              <a:rPr lang="en-US" sz="1400" dirty="0">
                <a:latin typeface="Cooper Black" panose="0208090404030B020404" pitchFamily="18" charset="77"/>
              </a:rPr>
              <a:t> </a:t>
            </a:r>
            <a:r>
              <a:rPr lang="en-US" sz="1400" dirty="0" err="1">
                <a:latin typeface="Cooper Black" panose="0208090404030B020404" pitchFamily="18" charset="77"/>
              </a:rPr>
              <a:t>adalah</a:t>
            </a:r>
            <a:r>
              <a:rPr lang="en-US" sz="1400" dirty="0">
                <a:latin typeface="Cooper Black" panose="0208090404030B020404" pitchFamily="18" charset="77"/>
              </a:rPr>
              <a:t> </a:t>
            </a:r>
            <a:r>
              <a:rPr lang="en-US" sz="1400" dirty="0" err="1">
                <a:latin typeface="Cooper Black" panose="0208090404030B020404" pitchFamily="18" charset="77"/>
              </a:rPr>
              <a:t>karakteristik</a:t>
            </a:r>
            <a:r>
              <a:rPr lang="en-US" sz="1400" dirty="0">
                <a:latin typeface="Cooper Black" panose="0208090404030B020404" pitchFamily="18" charset="77"/>
              </a:rPr>
              <a:t> </a:t>
            </a:r>
            <a:r>
              <a:rPr lang="en-US" sz="1400" dirty="0" err="1">
                <a:latin typeface="Cooper Black" panose="0208090404030B020404" pitchFamily="18" charset="77"/>
              </a:rPr>
              <a:t>manusia</a:t>
            </a:r>
            <a:r>
              <a:rPr lang="en-US" sz="1400" dirty="0">
                <a:latin typeface="Cooper Black" panose="0208090404030B020404" pitchFamily="18" charset="77"/>
              </a:rPr>
              <a:t> </a:t>
            </a:r>
            <a:r>
              <a:rPr lang="en-US" sz="1400" dirty="0" err="1">
                <a:latin typeface="Cooper Black" panose="0208090404030B020404" pitchFamily="18" charset="77"/>
              </a:rPr>
              <a:t>sebagai</a:t>
            </a:r>
            <a:r>
              <a:rPr lang="en-US" sz="1400" dirty="0">
                <a:latin typeface="Cooper Black" panose="0208090404030B020404" pitchFamily="18" charset="77"/>
              </a:rPr>
              <a:t> </a:t>
            </a:r>
            <a:r>
              <a:rPr lang="en-US" sz="1400" dirty="0" err="1">
                <a:latin typeface="Cooper Black" panose="0208090404030B020404" pitchFamily="18" charset="77"/>
              </a:rPr>
              <a:t>komunikan</a:t>
            </a:r>
            <a:r>
              <a:rPr lang="en-US" sz="1400" dirty="0">
                <a:latin typeface="Cooper Black" panose="0208090404030B020404" pitchFamily="18" charset="77"/>
              </a:rPr>
              <a:t> </a:t>
            </a:r>
            <a:r>
              <a:rPr lang="en-US" sz="1400" dirty="0" err="1">
                <a:latin typeface="Cooper Black" panose="0208090404030B020404" pitchFamily="18" charset="77"/>
              </a:rPr>
              <a:t>yaitu</a:t>
            </a:r>
            <a:r>
              <a:rPr lang="en-US" sz="1400" dirty="0">
                <a:latin typeface="Cooper Black" panose="0208090404030B020404" pitchFamily="18" charset="77"/>
              </a:rPr>
              <a:t> </a:t>
            </a:r>
            <a:r>
              <a:rPr lang="en-US" sz="1400" dirty="0" err="1">
                <a:latin typeface="Cooper Black" panose="0208090404030B020404" pitchFamily="18" charset="77"/>
              </a:rPr>
              <a:t>faktor-faktor</a:t>
            </a:r>
            <a:r>
              <a:rPr lang="en-US" sz="1400" dirty="0">
                <a:latin typeface="Cooper Black" panose="0208090404030B020404" pitchFamily="18" charset="77"/>
              </a:rPr>
              <a:t> yang </a:t>
            </a:r>
            <a:r>
              <a:rPr lang="en-US" sz="1400" dirty="0" err="1">
                <a:latin typeface="Cooper Black" panose="0208090404030B020404" pitchFamily="18" charset="77"/>
              </a:rPr>
              <a:t>mempengaruhi</a:t>
            </a:r>
            <a:r>
              <a:rPr lang="en-US" sz="1400" dirty="0">
                <a:latin typeface="Cooper Black" panose="0208090404030B020404" pitchFamily="18" charset="77"/>
              </a:rPr>
              <a:t> </a:t>
            </a:r>
            <a:r>
              <a:rPr lang="en-US" sz="1400" dirty="0" err="1">
                <a:latin typeface="Cooper Black" panose="0208090404030B020404" pitchFamily="18" charset="77"/>
              </a:rPr>
              <a:t>tingkah</a:t>
            </a:r>
            <a:r>
              <a:rPr lang="en-US" sz="1400" dirty="0">
                <a:latin typeface="Cooper Black" panose="0208090404030B020404" pitchFamily="18" charset="77"/>
              </a:rPr>
              <a:t> </a:t>
            </a:r>
            <a:r>
              <a:rPr lang="en-US" sz="1400" dirty="0" err="1">
                <a:latin typeface="Cooper Black" panose="0208090404030B020404" pitchFamily="18" charset="77"/>
              </a:rPr>
              <a:t>laku</a:t>
            </a:r>
            <a:r>
              <a:rPr lang="en-US" sz="1400" dirty="0">
                <a:latin typeface="Cooper Black" panose="0208090404030B020404" pitchFamily="18" charset="77"/>
              </a:rPr>
              <a:t> </a:t>
            </a:r>
            <a:r>
              <a:rPr lang="en-US" sz="1400" dirty="0" err="1">
                <a:latin typeface="Cooper Black" panose="0208090404030B020404" pitchFamily="18" charset="77"/>
              </a:rPr>
              <a:t>mereka</a:t>
            </a:r>
            <a:r>
              <a:rPr lang="en-US" sz="1400" dirty="0">
                <a:latin typeface="Cooper Black" panose="0208090404030B020404" pitchFamily="18" charset="77"/>
              </a:rPr>
              <a:t> </a:t>
            </a:r>
            <a:r>
              <a:rPr lang="en-US" sz="1400" dirty="0" err="1">
                <a:latin typeface="Cooper Black" panose="0208090404030B020404" pitchFamily="18" charset="77"/>
              </a:rPr>
              <a:t>dalam</a:t>
            </a:r>
            <a:r>
              <a:rPr lang="en-US" sz="1400" dirty="0">
                <a:latin typeface="Cooper Black" panose="0208090404030B020404" pitchFamily="18" charset="77"/>
              </a:rPr>
              <a:t> </a:t>
            </a:r>
            <a:r>
              <a:rPr lang="en-US" sz="1400" dirty="0" err="1">
                <a:latin typeface="Cooper Black" panose="0208090404030B020404" pitchFamily="18" charset="77"/>
              </a:rPr>
              <a:t>berkomunikasi</a:t>
            </a:r>
            <a:r>
              <a:rPr lang="en-US" sz="1400" dirty="0">
                <a:latin typeface="Cooper Black" panose="0208090404030B020404" pitchFamily="18" charset="77"/>
              </a:rPr>
              <a:t>.</a:t>
            </a:r>
            <a:endParaRPr sz="1400" dirty="0">
              <a:latin typeface="Cooper Black" panose="0208090404030B020404" pitchFamily="18" charset="77"/>
            </a:endParaRPr>
          </a:p>
        </p:txBody>
      </p:sp>
      <p:sp>
        <p:nvSpPr>
          <p:cNvPr id="104" name="Google Shape;104;p15"/>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a:t>
            </a:fld>
            <a:endParaRPr/>
          </a:p>
        </p:txBody>
      </p:sp>
      <p:sp>
        <p:nvSpPr>
          <p:cNvPr id="2" name="TextBox 1">
            <a:extLst>
              <a:ext uri="{FF2B5EF4-FFF2-40B4-BE49-F238E27FC236}">
                <a16:creationId xmlns:a16="http://schemas.microsoft.com/office/drawing/2014/main" id="{7B25F3CD-1488-BD4A-B333-3215DFFAC6BA}"/>
              </a:ext>
            </a:extLst>
          </p:cNvPr>
          <p:cNvSpPr txBox="1"/>
          <p:nvPr/>
        </p:nvSpPr>
        <p:spPr>
          <a:xfrm>
            <a:off x="745065" y="881382"/>
            <a:ext cx="2709396" cy="1138773"/>
          </a:xfrm>
          <a:prstGeom prst="rect">
            <a:avLst/>
          </a:prstGeom>
          <a:noFill/>
        </p:spPr>
        <p:txBody>
          <a:bodyPr wrap="none" rtlCol="0">
            <a:spAutoFit/>
          </a:bodyPr>
          <a:lstStyle/>
          <a:p>
            <a:pPr algn="ctr"/>
            <a:r>
              <a:rPr lang="en-US" sz="3600" dirty="0">
                <a:latin typeface="Cooper Black" panose="0208090404030B020404" pitchFamily="18" charset="77"/>
              </a:rPr>
              <a:t>LATAR</a:t>
            </a:r>
            <a:r>
              <a:rPr lang="en-US" sz="3200" dirty="0">
                <a:latin typeface="Cooper Black" panose="0208090404030B020404" pitchFamily="18" charset="77"/>
              </a:rPr>
              <a:t> </a:t>
            </a:r>
          </a:p>
          <a:p>
            <a:pPr algn="ctr"/>
            <a:r>
              <a:rPr lang="en-US" sz="3200" dirty="0">
                <a:latin typeface="Cooper Black" panose="0208090404030B020404" pitchFamily="18" charset="77"/>
              </a:rPr>
              <a:t>BELAKANG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DE862A2-205E-B146-9171-47AF85CEC4ED}"/>
              </a:ext>
            </a:extLst>
          </p:cNvPr>
          <p:cNvSpPr>
            <a:spLocks noGrp="1"/>
          </p:cNvSpPr>
          <p:nvPr>
            <p:ph type="body" idx="1"/>
          </p:nvPr>
        </p:nvSpPr>
        <p:spPr>
          <a:xfrm>
            <a:off x="939466" y="2511756"/>
            <a:ext cx="7583691" cy="819900"/>
          </a:xfrm>
        </p:spPr>
        <p:txBody>
          <a:bodyPr/>
          <a:lstStyle/>
          <a:p>
            <a:pPr marL="76200" indent="0" algn="l">
              <a:buNone/>
            </a:pPr>
            <a:r>
              <a:rPr lang="en-US" sz="1600" dirty="0" err="1">
                <a:latin typeface="Cooper Black" panose="0208090404030B020404" pitchFamily="18" charset="77"/>
              </a:rPr>
              <a:t>Psikologi</a:t>
            </a:r>
            <a:r>
              <a:rPr lang="en-US" sz="1600" dirty="0">
                <a:latin typeface="Cooper Black" panose="0208090404030B020404" pitchFamily="18" charset="77"/>
              </a:rPr>
              <a:t> </a:t>
            </a:r>
            <a:r>
              <a:rPr lang="en-US" sz="1600" dirty="0" err="1">
                <a:latin typeface="Cooper Black" panose="0208090404030B020404" pitchFamily="18" charset="77"/>
              </a:rPr>
              <a:t>komunikasi</a:t>
            </a:r>
            <a:r>
              <a:rPr lang="en-US" sz="1600" dirty="0">
                <a:latin typeface="Cooper Black" panose="0208090404030B020404" pitchFamily="18" charset="77"/>
              </a:rPr>
              <a:t> </a:t>
            </a:r>
            <a:r>
              <a:rPr lang="en-US" sz="1600" dirty="0" err="1">
                <a:latin typeface="Cooper Black" panose="0208090404030B020404" pitchFamily="18" charset="77"/>
              </a:rPr>
              <a:t>merupakan</a:t>
            </a:r>
            <a:r>
              <a:rPr lang="en-US" sz="1600" dirty="0">
                <a:latin typeface="Cooper Black" panose="0208090404030B020404" pitchFamily="18" charset="77"/>
              </a:rPr>
              <a:t> salah </a:t>
            </a:r>
            <a:r>
              <a:rPr lang="en-US" sz="1600" dirty="0" err="1">
                <a:latin typeface="Cooper Black" panose="0208090404030B020404" pitchFamily="18" charset="77"/>
              </a:rPr>
              <a:t>satu</a:t>
            </a:r>
            <a:r>
              <a:rPr lang="en-US" sz="1600" dirty="0">
                <a:latin typeface="Cooper Black" panose="0208090404030B020404" pitchFamily="18" charset="77"/>
              </a:rPr>
              <a:t> </a:t>
            </a:r>
            <a:r>
              <a:rPr lang="en-US" sz="1600" dirty="0" err="1">
                <a:latin typeface="Cooper Black" panose="0208090404030B020404" pitchFamily="18" charset="77"/>
              </a:rPr>
              <a:t>cabang</a:t>
            </a:r>
            <a:r>
              <a:rPr lang="en-US" sz="1600" dirty="0">
                <a:latin typeface="Cooper Black" panose="0208090404030B020404" pitchFamily="18" charset="77"/>
              </a:rPr>
              <a:t> </a:t>
            </a:r>
            <a:r>
              <a:rPr lang="en-US" sz="1600" dirty="0" err="1">
                <a:latin typeface="Cooper Black" panose="0208090404030B020404" pitchFamily="18" charset="77"/>
              </a:rPr>
              <a:t>dari</a:t>
            </a:r>
            <a:r>
              <a:rPr lang="en-US" sz="1600" dirty="0">
                <a:latin typeface="Cooper Black" panose="0208090404030B020404" pitchFamily="18" charset="77"/>
              </a:rPr>
              <a:t> </a:t>
            </a:r>
            <a:r>
              <a:rPr lang="en-US" sz="1600" dirty="0" err="1">
                <a:latin typeface="Cooper Black" panose="0208090404030B020404" pitchFamily="18" charset="77"/>
              </a:rPr>
              <a:t>dua</a:t>
            </a:r>
            <a:r>
              <a:rPr lang="en-US" sz="1600" dirty="0">
                <a:latin typeface="Cooper Black" panose="0208090404030B020404" pitchFamily="18" charset="77"/>
              </a:rPr>
              <a:t> </a:t>
            </a:r>
            <a:r>
              <a:rPr lang="en-US" sz="1600" dirty="0" err="1">
                <a:latin typeface="Cooper Black" panose="0208090404030B020404" pitchFamily="18" charset="77"/>
              </a:rPr>
              <a:t>ilmu</a:t>
            </a:r>
            <a:r>
              <a:rPr lang="en-US" sz="1600" dirty="0">
                <a:latin typeface="Cooper Black" panose="0208090404030B020404" pitchFamily="18" charset="77"/>
              </a:rPr>
              <a:t> </a:t>
            </a:r>
            <a:r>
              <a:rPr lang="en-US" sz="1600" dirty="0" err="1">
                <a:latin typeface="Cooper Black" panose="0208090404030B020404" pitchFamily="18" charset="77"/>
              </a:rPr>
              <a:t>pengetahuan</a:t>
            </a:r>
            <a:r>
              <a:rPr lang="en-US" sz="1600" dirty="0">
                <a:latin typeface="Cooper Black" panose="0208090404030B020404" pitchFamily="18" charset="77"/>
              </a:rPr>
              <a:t> </a:t>
            </a:r>
            <a:r>
              <a:rPr lang="en-US" sz="1600" dirty="0" err="1">
                <a:latin typeface="Cooper Black" panose="0208090404030B020404" pitchFamily="18" charset="77"/>
              </a:rPr>
              <a:t>penting</a:t>
            </a:r>
            <a:r>
              <a:rPr lang="en-US" sz="1600" dirty="0">
                <a:latin typeface="Cooper Black" panose="0208090404030B020404" pitchFamily="18" charset="77"/>
              </a:rPr>
              <a:t>, </a:t>
            </a:r>
            <a:r>
              <a:rPr lang="en-US" sz="1600" dirty="0" err="1">
                <a:latin typeface="Cooper Black" panose="0208090404030B020404" pitchFamily="18" charset="77"/>
              </a:rPr>
              <a:t>yaitu</a:t>
            </a:r>
            <a:r>
              <a:rPr lang="en-US" sz="1600" dirty="0">
                <a:latin typeface="Cooper Black" panose="0208090404030B020404" pitchFamily="18" charset="77"/>
              </a:rPr>
              <a:t> </a:t>
            </a:r>
            <a:r>
              <a:rPr lang="en-US" sz="1600" dirty="0" err="1">
                <a:latin typeface="Cooper Black" panose="0208090404030B020404" pitchFamily="18" charset="77"/>
              </a:rPr>
              <a:t>ilmu</a:t>
            </a:r>
            <a:r>
              <a:rPr lang="en-US" sz="1600" dirty="0">
                <a:latin typeface="Cooper Black" panose="0208090404030B020404" pitchFamily="18" charset="77"/>
              </a:rPr>
              <a:t> </a:t>
            </a:r>
            <a:r>
              <a:rPr lang="en-US" sz="1600" dirty="0" err="1">
                <a:latin typeface="Cooper Black" panose="0208090404030B020404" pitchFamily="18" charset="77"/>
              </a:rPr>
              <a:t>psikologi</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ilmu</a:t>
            </a:r>
            <a:r>
              <a:rPr lang="en-US" sz="1600" dirty="0">
                <a:latin typeface="Cooper Black" panose="0208090404030B020404" pitchFamily="18" charset="77"/>
              </a:rPr>
              <a:t> </a:t>
            </a:r>
            <a:r>
              <a:rPr lang="en-US" sz="1600" dirty="0" err="1">
                <a:latin typeface="Cooper Black" panose="0208090404030B020404" pitchFamily="18" charset="77"/>
              </a:rPr>
              <a:t>komunikasi</a:t>
            </a:r>
            <a:r>
              <a:rPr lang="en-US" sz="1600" dirty="0">
                <a:latin typeface="Cooper Black" panose="0208090404030B020404" pitchFamily="18" charset="77"/>
              </a:rPr>
              <a:t>. </a:t>
            </a:r>
            <a:r>
              <a:rPr lang="en-US" sz="1600" dirty="0" err="1">
                <a:latin typeface="Cooper Black" panose="0208090404030B020404" pitchFamily="18" charset="77"/>
              </a:rPr>
              <a:t>Psikologi</a:t>
            </a:r>
            <a:r>
              <a:rPr lang="en-US" sz="1600" dirty="0">
                <a:latin typeface="Cooper Black" panose="0208090404030B020404" pitchFamily="18" charset="77"/>
              </a:rPr>
              <a:t> </a:t>
            </a:r>
            <a:r>
              <a:rPr lang="en-US" sz="1600" dirty="0" err="1">
                <a:latin typeface="Cooper Black" panose="0208090404030B020404" pitchFamily="18" charset="77"/>
              </a:rPr>
              <a:t>merupakan</a:t>
            </a:r>
            <a:r>
              <a:rPr lang="en-US" sz="1600" dirty="0">
                <a:latin typeface="Cooper Black" panose="0208090404030B020404" pitchFamily="18" charset="77"/>
              </a:rPr>
              <a:t> </a:t>
            </a:r>
            <a:r>
              <a:rPr lang="en-US" sz="1600" dirty="0" err="1">
                <a:latin typeface="Cooper Black" panose="0208090404030B020404" pitchFamily="18" charset="77"/>
              </a:rPr>
              <a:t>ilmu</a:t>
            </a:r>
            <a:r>
              <a:rPr lang="en-US" sz="1600" dirty="0">
                <a:latin typeface="Cooper Black" panose="0208090404030B020404" pitchFamily="18" charset="77"/>
              </a:rPr>
              <a:t> yang </a:t>
            </a:r>
            <a:r>
              <a:rPr lang="en-US" sz="1600" dirty="0" err="1">
                <a:latin typeface="Cooper Black" panose="0208090404030B020404" pitchFamily="18" charset="77"/>
              </a:rPr>
              <a:t>telah</a:t>
            </a:r>
            <a:r>
              <a:rPr lang="en-US" sz="1600" dirty="0">
                <a:latin typeface="Cooper Black" panose="0208090404030B020404" pitchFamily="18" charset="77"/>
              </a:rPr>
              <a:t> </a:t>
            </a:r>
            <a:r>
              <a:rPr lang="en-US" sz="1600" dirty="0" err="1">
                <a:latin typeface="Cooper Black" panose="0208090404030B020404" pitchFamily="18" charset="77"/>
              </a:rPr>
              <a:t>berkembang</a:t>
            </a:r>
            <a:r>
              <a:rPr lang="en-US" sz="1600" dirty="0">
                <a:latin typeface="Cooper Black" panose="0208090404030B020404" pitchFamily="18" charset="77"/>
              </a:rPr>
              <a:t> lama, </a:t>
            </a:r>
            <a:r>
              <a:rPr lang="en-US" sz="1600" dirty="0" err="1">
                <a:latin typeface="Cooper Black" panose="0208090404030B020404" pitchFamily="18" charset="77"/>
              </a:rPr>
              <a:t>sedangkan</a:t>
            </a:r>
            <a:r>
              <a:rPr lang="en-US" sz="1600" dirty="0">
                <a:latin typeface="Cooper Black" panose="0208090404030B020404" pitchFamily="18" charset="77"/>
              </a:rPr>
              <a:t> </a:t>
            </a:r>
            <a:r>
              <a:rPr lang="en-US" sz="1600" dirty="0" err="1">
                <a:latin typeface="Cooper Black" panose="0208090404030B020404" pitchFamily="18" charset="77"/>
              </a:rPr>
              <a:t>komunikasi</a:t>
            </a:r>
            <a:r>
              <a:rPr lang="en-US" sz="1600" dirty="0">
                <a:latin typeface="Cooper Black" panose="0208090404030B020404" pitchFamily="18" charset="77"/>
              </a:rPr>
              <a:t> </a:t>
            </a:r>
            <a:r>
              <a:rPr lang="en-US" sz="1600" dirty="0" err="1">
                <a:latin typeface="Cooper Black" panose="0208090404030B020404" pitchFamily="18" charset="77"/>
              </a:rPr>
              <a:t>merupakan</a:t>
            </a:r>
            <a:r>
              <a:rPr lang="en-US" sz="1600" dirty="0">
                <a:latin typeface="Cooper Black" panose="0208090404030B020404" pitchFamily="18" charset="77"/>
              </a:rPr>
              <a:t> </a:t>
            </a:r>
            <a:r>
              <a:rPr lang="en-US" sz="1600" dirty="0" err="1">
                <a:latin typeface="Cooper Black" panose="0208090404030B020404" pitchFamily="18" charset="77"/>
              </a:rPr>
              <a:t>cabang</a:t>
            </a:r>
            <a:r>
              <a:rPr lang="en-US" sz="1600" dirty="0">
                <a:latin typeface="Cooper Black" panose="0208090404030B020404" pitchFamily="18" charset="77"/>
              </a:rPr>
              <a:t> </a:t>
            </a:r>
            <a:r>
              <a:rPr lang="en-US" sz="1600" dirty="0" err="1">
                <a:latin typeface="Cooper Black" panose="0208090404030B020404" pitchFamily="18" charset="77"/>
              </a:rPr>
              <a:t>ilmu</a:t>
            </a:r>
            <a:r>
              <a:rPr lang="en-US" sz="1600" dirty="0">
                <a:latin typeface="Cooper Black" panose="0208090404030B020404" pitchFamily="18" charset="77"/>
              </a:rPr>
              <a:t> yang </a:t>
            </a:r>
            <a:r>
              <a:rPr lang="en-US" sz="1600" dirty="0" err="1">
                <a:latin typeface="Cooper Black" panose="0208090404030B020404" pitchFamily="18" charset="77"/>
              </a:rPr>
              <a:t>relatif</a:t>
            </a:r>
            <a:r>
              <a:rPr lang="en-US" sz="1600" dirty="0">
                <a:latin typeface="Cooper Black" panose="0208090404030B020404" pitchFamily="18" charset="77"/>
              </a:rPr>
              <a:t> </a:t>
            </a:r>
            <a:r>
              <a:rPr lang="en-US" sz="1600" dirty="0" err="1">
                <a:latin typeface="Cooper Black" panose="0208090404030B020404" pitchFamily="18" charset="77"/>
              </a:rPr>
              <a:t>baru</a:t>
            </a:r>
            <a:r>
              <a:rPr lang="en-US" sz="1600" dirty="0">
                <a:latin typeface="Cooper Black" panose="0208090404030B020404" pitchFamily="18" charset="77"/>
              </a:rPr>
              <a:t> </a:t>
            </a:r>
            <a:r>
              <a:rPr lang="en-US" sz="1600" dirty="0" err="1">
                <a:latin typeface="Cooper Black" panose="0208090404030B020404" pitchFamily="18" charset="77"/>
              </a:rPr>
              <a:t>berkembang</a:t>
            </a:r>
            <a:r>
              <a:rPr lang="en-US" sz="1600" dirty="0">
                <a:latin typeface="Cooper Black" panose="0208090404030B020404" pitchFamily="18" charset="77"/>
              </a:rPr>
              <a:t>. Salah </a:t>
            </a:r>
            <a:r>
              <a:rPr lang="en-US" sz="1600" dirty="0" err="1">
                <a:latin typeface="Cooper Black" panose="0208090404030B020404" pitchFamily="18" charset="77"/>
              </a:rPr>
              <a:t>satu</a:t>
            </a:r>
            <a:r>
              <a:rPr lang="en-US" sz="1600" dirty="0">
                <a:latin typeface="Cooper Black" panose="0208090404030B020404" pitchFamily="18" charset="77"/>
              </a:rPr>
              <a:t> </a:t>
            </a:r>
            <a:r>
              <a:rPr lang="en-US" sz="1600" dirty="0" err="1">
                <a:latin typeface="Cooper Black" panose="0208090404030B020404" pitchFamily="18" charset="77"/>
              </a:rPr>
              <a:t>cabang</a:t>
            </a:r>
            <a:r>
              <a:rPr lang="en-US" sz="1600" dirty="0">
                <a:latin typeface="Cooper Black" panose="0208090404030B020404" pitchFamily="18" charset="77"/>
              </a:rPr>
              <a:t> </a:t>
            </a:r>
            <a:r>
              <a:rPr lang="en-US" sz="1600" dirty="0" err="1">
                <a:latin typeface="Cooper Black" panose="0208090404030B020404" pitchFamily="18" charset="77"/>
              </a:rPr>
              <a:t>ilmu</a:t>
            </a:r>
            <a:r>
              <a:rPr lang="en-US" sz="1600" dirty="0">
                <a:latin typeface="Cooper Black" panose="0208090404030B020404" pitchFamily="18" charset="77"/>
              </a:rPr>
              <a:t> </a:t>
            </a:r>
            <a:r>
              <a:rPr lang="en-US" sz="1600" dirty="0" err="1">
                <a:latin typeface="Cooper Black" panose="0208090404030B020404" pitchFamily="18" charset="77"/>
              </a:rPr>
              <a:t>psikologi</a:t>
            </a:r>
            <a:r>
              <a:rPr lang="en-US" sz="1600" dirty="0">
                <a:latin typeface="Cooper Black" panose="0208090404030B020404" pitchFamily="18" charset="77"/>
              </a:rPr>
              <a:t> yang </a:t>
            </a:r>
            <a:r>
              <a:rPr lang="en-US" sz="1600" dirty="0" err="1">
                <a:latin typeface="Cooper Black" panose="0208090404030B020404" pitchFamily="18" charset="77"/>
              </a:rPr>
              <a:t>membahas</a:t>
            </a:r>
            <a:r>
              <a:rPr lang="en-US" sz="1600" dirty="0">
                <a:latin typeface="Cooper Black" panose="0208090404030B020404" pitchFamily="18" charset="77"/>
              </a:rPr>
              <a:t> </a:t>
            </a:r>
            <a:r>
              <a:rPr lang="en-US" sz="1600" dirty="0" err="1">
                <a:latin typeface="Cooper Black" panose="0208090404030B020404" pitchFamily="18" charset="77"/>
              </a:rPr>
              <a:t>bagaimana</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berinteraksi</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lainnya</a:t>
            </a:r>
            <a:r>
              <a:rPr lang="en-US" sz="1600" dirty="0">
                <a:latin typeface="Cooper Black" panose="0208090404030B020404" pitchFamily="18" charset="77"/>
              </a:rPr>
              <a:t> </a:t>
            </a:r>
            <a:r>
              <a:rPr lang="en-US" sz="1600" dirty="0" err="1">
                <a:latin typeface="Cooper Black" panose="0208090404030B020404" pitchFamily="18" charset="77"/>
              </a:rPr>
              <a:t>disebut</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psikologi</a:t>
            </a:r>
            <a:r>
              <a:rPr lang="en-US" sz="1600" dirty="0">
                <a:latin typeface="Cooper Black" panose="0208090404030B020404" pitchFamily="18" charset="77"/>
              </a:rPr>
              <a:t> </a:t>
            </a:r>
            <a:r>
              <a:rPr lang="en-US" sz="1600" dirty="0" err="1">
                <a:latin typeface="Cooper Black" panose="0208090404030B020404" pitchFamily="18" charset="77"/>
              </a:rPr>
              <a:t>sosial</a:t>
            </a:r>
            <a:r>
              <a:rPr lang="en-US" dirty="0">
                <a:latin typeface="Cooper Black" panose="0208090404030B020404" pitchFamily="18" charset="77"/>
              </a:rPr>
              <a:t>. </a:t>
            </a:r>
            <a:endParaRPr lang="en-US" sz="1600" dirty="0">
              <a:latin typeface="Cooper Black" panose="0208090404030B020404" pitchFamily="18" charset="77"/>
            </a:endParaRPr>
          </a:p>
        </p:txBody>
      </p:sp>
      <p:sp>
        <p:nvSpPr>
          <p:cNvPr id="3" name="Slide Number Placeholder 2">
            <a:extLst>
              <a:ext uri="{FF2B5EF4-FFF2-40B4-BE49-F238E27FC236}">
                <a16:creationId xmlns:a16="http://schemas.microsoft.com/office/drawing/2014/main" id="{153CE795-0C2E-1949-9CBF-45D029AF2C1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
        <p:nvSpPr>
          <p:cNvPr id="4" name="TextBox 3">
            <a:extLst>
              <a:ext uri="{FF2B5EF4-FFF2-40B4-BE49-F238E27FC236}">
                <a16:creationId xmlns:a16="http://schemas.microsoft.com/office/drawing/2014/main" id="{B0BBA3BC-F492-AC45-855E-E8AD0E02FC19}"/>
              </a:ext>
            </a:extLst>
          </p:cNvPr>
          <p:cNvSpPr txBox="1"/>
          <p:nvPr/>
        </p:nvSpPr>
        <p:spPr>
          <a:xfrm>
            <a:off x="327377" y="948267"/>
            <a:ext cx="3522118" cy="1200329"/>
          </a:xfrm>
          <a:prstGeom prst="rect">
            <a:avLst/>
          </a:prstGeom>
          <a:noFill/>
        </p:spPr>
        <p:txBody>
          <a:bodyPr wrap="none" rtlCol="0">
            <a:spAutoFit/>
          </a:bodyPr>
          <a:lstStyle/>
          <a:p>
            <a:r>
              <a:rPr lang="en-US" sz="3600" b="1" dirty="0" err="1">
                <a:latin typeface="Cooper Black" panose="0208090404030B020404" pitchFamily="18" charset="77"/>
              </a:rPr>
              <a:t>Psikologi</a:t>
            </a:r>
            <a:br>
              <a:rPr lang="en-US" sz="3600" b="1" dirty="0">
                <a:latin typeface="Cooper Black" panose="0208090404030B020404" pitchFamily="18" charset="77"/>
              </a:rPr>
            </a:br>
            <a:r>
              <a:rPr lang="en-US" sz="3600" b="1" dirty="0">
                <a:latin typeface="Cooper Black" panose="0208090404030B020404" pitchFamily="18" charset="77"/>
              </a:rPr>
              <a:t>    </a:t>
            </a:r>
            <a:r>
              <a:rPr lang="en-US" sz="3600" b="1" dirty="0" err="1">
                <a:latin typeface="Cooper Black" panose="0208090404030B020404" pitchFamily="18" charset="77"/>
              </a:rPr>
              <a:t>Komunikasi</a:t>
            </a:r>
            <a:endParaRPr lang="en-US" sz="3600" b="1" dirty="0">
              <a:latin typeface="Cooper Black" panose="0208090404030B020404" pitchFamily="18" charset="77"/>
            </a:endParaRPr>
          </a:p>
        </p:txBody>
      </p:sp>
    </p:spTree>
    <p:extLst>
      <p:ext uri="{BB962C8B-B14F-4D97-AF65-F5344CB8AC3E}">
        <p14:creationId xmlns:p14="http://schemas.microsoft.com/office/powerpoint/2010/main" val="3219499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4"/>
          <p:cNvSpPr txBox="1">
            <a:spLocks noGrp="1"/>
          </p:cNvSpPr>
          <p:nvPr>
            <p:ph type="ctrTitle"/>
          </p:nvPr>
        </p:nvSpPr>
        <p:spPr>
          <a:xfrm>
            <a:off x="921200" y="1284978"/>
            <a:ext cx="7205700" cy="1159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6000" dirty="0">
                <a:solidFill>
                  <a:schemeClr val="accent3"/>
                </a:solidFill>
              </a:rPr>
              <a:t>1</a:t>
            </a:r>
            <a:br>
              <a:rPr lang="en" sz="6000" dirty="0">
                <a:solidFill>
                  <a:schemeClr val="accent3"/>
                </a:solidFill>
              </a:rPr>
            </a:br>
            <a:endParaRPr sz="6000" dirty="0">
              <a:solidFill>
                <a:schemeClr val="accent3"/>
              </a:solidFill>
            </a:endParaRPr>
          </a:p>
        </p:txBody>
      </p:sp>
      <p:sp>
        <p:nvSpPr>
          <p:cNvPr id="98" name="Google Shape;98;p14"/>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5</a:t>
            </a:fld>
            <a:endParaRPr/>
          </a:p>
        </p:txBody>
      </p:sp>
      <p:sp>
        <p:nvSpPr>
          <p:cNvPr id="3" name="TextBox 2">
            <a:extLst>
              <a:ext uri="{FF2B5EF4-FFF2-40B4-BE49-F238E27FC236}">
                <a16:creationId xmlns:a16="http://schemas.microsoft.com/office/drawing/2014/main" id="{EE6312CF-C3EF-E64F-8D78-40C019EB473B}"/>
              </a:ext>
            </a:extLst>
          </p:cNvPr>
          <p:cNvSpPr txBox="1"/>
          <p:nvPr/>
        </p:nvSpPr>
        <p:spPr>
          <a:xfrm>
            <a:off x="1320800" y="977201"/>
            <a:ext cx="1574470" cy="307777"/>
          </a:xfrm>
          <a:prstGeom prst="rect">
            <a:avLst/>
          </a:prstGeom>
          <a:noFill/>
        </p:spPr>
        <p:txBody>
          <a:bodyPr wrap="none" rtlCol="0">
            <a:spAutoFit/>
          </a:bodyPr>
          <a:lstStyle/>
          <a:p>
            <a:r>
              <a:rPr lang="en-US" b="1" dirty="0">
                <a:latin typeface="Cooper Black" panose="0208090404030B020404" pitchFamily="18" charset="77"/>
              </a:rPr>
              <a:t>PEMBAHASAN</a:t>
            </a:r>
          </a:p>
        </p:txBody>
      </p:sp>
      <p:sp>
        <p:nvSpPr>
          <p:cNvPr id="6" name="TextBox 5">
            <a:extLst>
              <a:ext uri="{FF2B5EF4-FFF2-40B4-BE49-F238E27FC236}">
                <a16:creationId xmlns:a16="http://schemas.microsoft.com/office/drawing/2014/main" id="{A5B5216C-16F6-E74A-8C20-C40070696C3B}"/>
              </a:ext>
            </a:extLst>
          </p:cNvPr>
          <p:cNvSpPr txBox="1"/>
          <p:nvPr/>
        </p:nvSpPr>
        <p:spPr>
          <a:xfrm>
            <a:off x="1996755" y="1675336"/>
            <a:ext cx="5248553" cy="1538883"/>
          </a:xfrm>
          <a:prstGeom prst="rect">
            <a:avLst/>
          </a:prstGeom>
          <a:noFill/>
        </p:spPr>
        <p:txBody>
          <a:bodyPr wrap="none" rtlCol="0">
            <a:spAutoFit/>
          </a:bodyPr>
          <a:lstStyle/>
          <a:p>
            <a:r>
              <a:rPr lang="en-US" sz="4000" dirty="0" err="1">
                <a:solidFill>
                  <a:schemeClr val="bg1"/>
                </a:solidFill>
                <a:latin typeface="Cooper Black" panose="0208090404030B020404" pitchFamily="18" charset="77"/>
              </a:rPr>
              <a:t>Konsepsi</a:t>
            </a:r>
            <a:r>
              <a:rPr lang="en-US" sz="4000" dirty="0">
                <a:solidFill>
                  <a:schemeClr val="bg1"/>
                </a:solidFill>
                <a:latin typeface="Cooper Black" panose="0208090404030B020404" pitchFamily="18" charset="77"/>
              </a:rPr>
              <a:t> </a:t>
            </a:r>
            <a:r>
              <a:rPr lang="en-US" sz="4000" dirty="0" err="1">
                <a:solidFill>
                  <a:schemeClr val="bg1"/>
                </a:solidFill>
                <a:latin typeface="Cooper Black" panose="0208090404030B020404" pitchFamily="18" charset="77"/>
              </a:rPr>
              <a:t>Psikologi</a:t>
            </a:r>
            <a:r>
              <a:rPr lang="en-US" sz="4000" dirty="0">
                <a:solidFill>
                  <a:schemeClr val="bg1"/>
                </a:solidFill>
                <a:latin typeface="Cooper Black" panose="0208090404030B020404" pitchFamily="18" charset="77"/>
              </a:rPr>
              <a:t> </a:t>
            </a:r>
            <a:br>
              <a:rPr lang="en-US" sz="4000" dirty="0">
                <a:solidFill>
                  <a:schemeClr val="bg1"/>
                </a:solidFill>
                <a:latin typeface="Cooper Black" panose="0208090404030B020404" pitchFamily="18" charset="77"/>
              </a:rPr>
            </a:br>
            <a:r>
              <a:rPr lang="en-US" sz="4000" dirty="0" err="1">
                <a:solidFill>
                  <a:schemeClr val="bg1"/>
                </a:solidFill>
                <a:latin typeface="Cooper Black" panose="0208090404030B020404" pitchFamily="18" charset="77"/>
              </a:rPr>
              <a:t>Tentang</a:t>
            </a:r>
            <a:r>
              <a:rPr lang="en-US" sz="4000" dirty="0">
                <a:solidFill>
                  <a:schemeClr val="bg1"/>
                </a:solidFill>
                <a:latin typeface="Cooper Black" panose="0208090404030B020404" pitchFamily="18" charset="77"/>
              </a:rPr>
              <a:t> </a:t>
            </a:r>
            <a:r>
              <a:rPr lang="en-US" sz="4000" dirty="0" err="1">
                <a:solidFill>
                  <a:schemeClr val="bg1"/>
                </a:solidFill>
                <a:latin typeface="Cooper Black" panose="0208090404030B020404" pitchFamily="18" charset="77"/>
              </a:rPr>
              <a:t>Manusia</a:t>
            </a:r>
            <a:endParaRPr lang="en-ID" sz="4000" dirty="0">
              <a:solidFill>
                <a:schemeClr val="bg1"/>
              </a:solidFill>
              <a:latin typeface="Cooper Black" panose="0208090404030B020404" pitchFamily="18" charset="77"/>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11" name="Google Shape;111;p16"/>
          <p:cNvSpPr txBox="1">
            <a:spLocks noGrp="1"/>
          </p:cNvSpPr>
          <p:nvPr>
            <p:ph type="sldNum" idx="12"/>
          </p:nvPr>
        </p:nvSpPr>
        <p:spPr>
          <a:xfrm>
            <a:off x="8523157" y="4641567"/>
            <a:ext cx="461100" cy="291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sp>
        <p:nvSpPr>
          <p:cNvPr id="3" name="Text Placeholder 2">
            <a:extLst>
              <a:ext uri="{FF2B5EF4-FFF2-40B4-BE49-F238E27FC236}">
                <a16:creationId xmlns:a16="http://schemas.microsoft.com/office/drawing/2014/main" id="{88348C3F-12AE-364C-8C9E-477894C9DBF1}"/>
              </a:ext>
            </a:extLst>
          </p:cNvPr>
          <p:cNvSpPr>
            <a:spLocks noGrp="1"/>
          </p:cNvSpPr>
          <p:nvPr>
            <p:ph type="body" idx="1"/>
          </p:nvPr>
        </p:nvSpPr>
        <p:spPr/>
        <p:txBody>
          <a:bodyPr/>
          <a:lstStyle/>
          <a:p>
            <a:pPr marL="76200" indent="0">
              <a:buNone/>
            </a:pPr>
            <a:r>
              <a:rPr lang="en-US" sz="1600" dirty="0" err="1">
                <a:latin typeface="Cooper Black" panose="0208090404030B020404" pitchFamily="18" charset="77"/>
              </a:rPr>
              <a:t>Psikologi</a:t>
            </a:r>
            <a:r>
              <a:rPr lang="en-US" sz="1600" dirty="0">
                <a:latin typeface="Cooper Black" panose="0208090404030B020404" pitchFamily="18" charset="77"/>
              </a:rPr>
              <a:t> </a:t>
            </a:r>
            <a:r>
              <a:rPr lang="en-US" sz="1600" dirty="0" err="1">
                <a:latin typeface="Cooper Black" panose="0208090404030B020404" pitchFamily="18" charset="77"/>
              </a:rPr>
              <a:t>telah</a:t>
            </a:r>
            <a:r>
              <a:rPr lang="en-US" sz="1600" dirty="0">
                <a:latin typeface="Cooper Black" panose="0208090404030B020404" pitchFamily="18" charset="77"/>
              </a:rPr>
              <a:t> </a:t>
            </a:r>
            <a:r>
              <a:rPr lang="en-US" sz="1600" dirty="0" err="1">
                <a:latin typeface="Cooper Black" panose="0208090404030B020404" pitchFamily="18" charset="77"/>
              </a:rPr>
              <a:t>banyak</a:t>
            </a:r>
            <a:r>
              <a:rPr lang="en-US" sz="1600" dirty="0">
                <a:latin typeface="Cooper Black" panose="0208090404030B020404" pitchFamily="18" charset="77"/>
              </a:rPr>
              <a:t> </a:t>
            </a:r>
            <a:r>
              <a:rPr lang="en-US" sz="1600" dirty="0" err="1">
                <a:latin typeface="Cooper Black" panose="0208090404030B020404" pitchFamily="18" charset="77"/>
              </a:rPr>
              <a:t>melahirkan</a:t>
            </a:r>
            <a:r>
              <a:rPr lang="en-US" sz="1600" dirty="0">
                <a:latin typeface="Cooper Black" panose="0208090404030B020404" pitchFamily="18" charset="77"/>
              </a:rPr>
              <a:t> </a:t>
            </a:r>
            <a:r>
              <a:rPr lang="en-US" sz="1600" dirty="0" err="1">
                <a:latin typeface="Cooper Black" panose="0208090404030B020404" pitchFamily="18" charset="77"/>
              </a:rPr>
              <a:t>teori-teori</a:t>
            </a:r>
            <a:r>
              <a:rPr lang="en-US" sz="1600" dirty="0">
                <a:latin typeface="Cooper Black" panose="0208090404030B020404" pitchFamily="18" charset="77"/>
              </a:rPr>
              <a:t> </a:t>
            </a:r>
            <a:r>
              <a:rPr lang="en-US" sz="1600" dirty="0" err="1">
                <a:latin typeface="Cooper Black" panose="0208090404030B020404" pitchFamily="18" charset="77"/>
              </a:rPr>
              <a:t>tentang</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tetapi</a:t>
            </a:r>
            <a:r>
              <a:rPr lang="en-US" sz="1600" dirty="0">
                <a:latin typeface="Cooper Black" panose="0208090404030B020404" pitchFamily="18" charset="77"/>
              </a:rPr>
              <a:t> </a:t>
            </a:r>
            <a:r>
              <a:rPr lang="en-US" sz="1600" dirty="0" err="1">
                <a:latin typeface="Cooper Black" panose="0208090404030B020404" pitchFamily="18" charset="77"/>
              </a:rPr>
              <a:t>empat</a:t>
            </a:r>
            <a:r>
              <a:rPr lang="en-US" sz="1600" dirty="0">
                <a:latin typeface="Cooper Black" panose="0208090404030B020404" pitchFamily="18" charset="77"/>
              </a:rPr>
              <a:t> </a:t>
            </a:r>
            <a:r>
              <a:rPr lang="en-US" sz="1600" dirty="0" err="1">
                <a:latin typeface="Cooper Black" panose="0208090404030B020404" pitchFamily="18" charset="77"/>
              </a:rPr>
              <a:t>pendekatan</a:t>
            </a:r>
            <a:r>
              <a:rPr lang="en-US" sz="1600" dirty="0">
                <a:latin typeface="Cooper Black" panose="0208090404030B020404" pitchFamily="18" charset="77"/>
              </a:rPr>
              <a:t> yang paling </a:t>
            </a:r>
            <a:r>
              <a:rPr lang="en-US" sz="1600" dirty="0" err="1">
                <a:latin typeface="Cooper Black" panose="0208090404030B020404" pitchFamily="18" charset="77"/>
              </a:rPr>
              <a:t>dominan</a:t>
            </a:r>
            <a:r>
              <a:rPr lang="en-US" sz="1600" dirty="0">
                <a:latin typeface="Cooper Black" panose="0208090404030B020404" pitchFamily="18" charset="77"/>
              </a:rPr>
              <a:t>: </a:t>
            </a:r>
            <a:r>
              <a:rPr lang="en-US" sz="1600" i="1" dirty="0" err="1">
                <a:latin typeface="Cooper Black" panose="0208090404030B020404" pitchFamily="18" charset="77"/>
              </a:rPr>
              <a:t>psikoanalisis</a:t>
            </a:r>
            <a:r>
              <a:rPr lang="en-US" sz="1600" i="1" dirty="0">
                <a:latin typeface="Cooper Black" panose="0208090404030B020404" pitchFamily="18" charset="77"/>
              </a:rPr>
              <a:t>, </a:t>
            </a:r>
            <a:r>
              <a:rPr lang="en-US" sz="1600" i="1" dirty="0" err="1">
                <a:latin typeface="Cooper Black" panose="0208090404030B020404" pitchFamily="18" charset="77"/>
              </a:rPr>
              <a:t>behaviorisme</a:t>
            </a:r>
            <a:r>
              <a:rPr lang="en-US" sz="1600" i="1" dirty="0">
                <a:latin typeface="Cooper Black" panose="0208090404030B020404" pitchFamily="18" charset="77"/>
              </a:rPr>
              <a:t>, </a:t>
            </a:r>
            <a:r>
              <a:rPr lang="en-US" sz="1600" i="1" dirty="0" err="1">
                <a:latin typeface="Cooper Black" panose="0208090404030B020404" pitchFamily="18" charset="77"/>
              </a:rPr>
              <a:t>psikologi</a:t>
            </a:r>
            <a:r>
              <a:rPr lang="en-US" sz="1600" i="1" dirty="0">
                <a:latin typeface="Cooper Black" panose="0208090404030B020404" pitchFamily="18" charset="77"/>
              </a:rPr>
              <a:t> </a:t>
            </a:r>
            <a:r>
              <a:rPr lang="en-US" sz="1600" i="1" dirty="0" err="1">
                <a:latin typeface="Cooper Black" panose="0208090404030B020404" pitchFamily="18" charset="77"/>
              </a:rPr>
              <a:t>kognitif</a:t>
            </a:r>
            <a:r>
              <a:rPr lang="en-US" sz="1600" i="1" dirty="0">
                <a:latin typeface="Cooper Black" panose="0208090404030B020404" pitchFamily="18" charset="77"/>
              </a:rPr>
              <a:t>, </a:t>
            </a:r>
            <a:r>
              <a:rPr lang="en-US" sz="1600" i="1" dirty="0" err="1">
                <a:latin typeface="Cooper Black" panose="0208090404030B020404" pitchFamily="18" charset="77"/>
              </a:rPr>
              <a:t>dan</a:t>
            </a:r>
            <a:r>
              <a:rPr lang="en-US" sz="1600" i="1" dirty="0">
                <a:latin typeface="Cooper Black" panose="0208090404030B020404" pitchFamily="18" charset="77"/>
              </a:rPr>
              <a:t> </a:t>
            </a:r>
            <a:r>
              <a:rPr lang="en-US" sz="1600" i="1" dirty="0" err="1">
                <a:latin typeface="Cooper Black" panose="0208090404030B020404" pitchFamily="18" charset="77"/>
              </a:rPr>
              <a:t>psikologi</a:t>
            </a:r>
            <a:r>
              <a:rPr lang="en-US" sz="1600" i="1" dirty="0">
                <a:latin typeface="Cooper Black" panose="0208090404030B020404" pitchFamily="18" charset="77"/>
              </a:rPr>
              <a:t> </a:t>
            </a:r>
            <a:r>
              <a:rPr lang="en-US" sz="1600" i="1" dirty="0" err="1">
                <a:latin typeface="Cooper Black" panose="0208090404030B020404" pitchFamily="18" charset="77"/>
              </a:rPr>
              <a:t>humanistis</a:t>
            </a:r>
            <a:r>
              <a:rPr lang="en-US" sz="1600" i="1" dirty="0">
                <a:latin typeface="Cooper Black" panose="0208090404030B020404" pitchFamily="18" charset="77"/>
              </a:rPr>
              <a:t>. </a:t>
            </a:r>
            <a:r>
              <a:rPr lang="en-US" sz="1600" dirty="0" err="1">
                <a:latin typeface="Cooper Black" panose="0208090404030B020404" pitchFamily="18" charset="77"/>
              </a:rPr>
              <a:t>Setiap</a:t>
            </a:r>
            <a:r>
              <a:rPr lang="en-US" sz="1600" dirty="0">
                <a:latin typeface="Cooper Black" panose="0208090404030B020404" pitchFamily="18" charset="77"/>
              </a:rPr>
              <a:t> </a:t>
            </a:r>
            <a:r>
              <a:rPr lang="en-US" sz="1600" dirty="0" err="1">
                <a:latin typeface="Cooper Black" panose="0208090404030B020404" pitchFamily="18" charset="77"/>
              </a:rPr>
              <a:t>pendekatan</a:t>
            </a:r>
            <a:r>
              <a:rPr lang="en-US" sz="1600" dirty="0">
                <a:latin typeface="Cooper Black" panose="0208090404030B020404" pitchFamily="18" charset="77"/>
              </a:rPr>
              <a:t> </a:t>
            </a:r>
            <a:r>
              <a:rPr lang="en-US" sz="1600" dirty="0" err="1">
                <a:latin typeface="Cooper Black" panose="0208090404030B020404" pitchFamily="18" charset="77"/>
              </a:rPr>
              <a:t>ini</a:t>
            </a:r>
            <a:r>
              <a:rPr lang="en-US" sz="1600" dirty="0">
                <a:latin typeface="Cooper Black" panose="0208090404030B020404" pitchFamily="18" charset="77"/>
              </a:rPr>
              <a:t> </a:t>
            </a:r>
            <a:r>
              <a:rPr lang="en-US" sz="1600" dirty="0" err="1">
                <a:latin typeface="Cooper Black" panose="0208090404030B020404" pitchFamily="18" charset="77"/>
              </a:rPr>
              <a:t>memandang</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cara</a:t>
            </a:r>
            <a:r>
              <a:rPr lang="en-US" sz="1600" dirty="0">
                <a:latin typeface="Cooper Black" panose="0208090404030B020404" pitchFamily="18" charset="77"/>
              </a:rPr>
              <a:t> </a:t>
            </a:r>
            <a:r>
              <a:rPr lang="en-US" sz="1600" dirty="0" err="1">
                <a:latin typeface="Cooper Black" panose="0208090404030B020404" pitchFamily="18" charset="77"/>
              </a:rPr>
              <a:t>berlainan</a:t>
            </a:r>
            <a:r>
              <a:rPr lang="en-US" sz="1600" dirty="0">
                <a:latin typeface="Cooper Black" panose="0208090404030B020404" pitchFamily="18" charset="77"/>
              </a:rPr>
              <a:t>. Kita </a:t>
            </a:r>
            <a:r>
              <a:rPr lang="en-US" sz="1600" dirty="0" err="1">
                <a:latin typeface="Cooper Black" panose="0208090404030B020404" pitchFamily="18" charset="77"/>
              </a:rPr>
              <a:t>tidak</a:t>
            </a:r>
            <a:r>
              <a:rPr lang="en-US" sz="1600" dirty="0">
                <a:latin typeface="Cooper Black" panose="0208090404030B020404" pitchFamily="18" charset="77"/>
              </a:rPr>
              <a:t> </a:t>
            </a:r>
            <a:r>
              <a:rPr lang="en-US" sz="1600" dirty="0" err="1">
                <a:latin typeface="Cooper Black" panose="0208090404030B020404" pitchFamily="18" charset="77"/>
              </a:rPr>
              <a:t>akan</a:t>
            </a:r>
            <a:r>
              <a:rPr lang="en-US" sz="1600" dirty="0">
                <a:latin typeface="Cooper Black" panose="0208090404030B020404" pitchFamily="18" charset="77"/>
              </a:rPr>
              <a:t> </a:t>
            </a:r>
            <a:r>
              <a:rPr lang="en-US" sz="1600" dirty="0" err="1">
                <a:latin typeface="Cooper Black" panose="0208090404030B020404" pitchFamily="18" charset="77"/>
              </a:rPr>
              <a:t>mengulas</a:t>
            </a:r>
            <a:r>
              <a:rPr lang="en-US" sz="1600" dirty="0">
                <a:latin typeface="Cooper Black" panose="0208090404030B020404" pitchFamily="18" charset="77"/>
              </a:rPr>
              <a:t> </a:t>
            </a:r>
            <a:r>
              <a:rPr lang="en-US" sz="1600" dirty="0" err="1">
                <a:latin typeface="Cooper Black" panose="0208090404030B020404" pitchFamily="18" charset="77"/>
              </a:rPr>
              <a:t>teori</a:t>
            </a:r>
            <a:r>
              <a:rPr lang="en-US" sz="1600" dirty="0">
                <a:latin typeface="Cooper Black" panose="0208090404030B020404" pitchFamily="18" charset="77"/>
              </a:rPr>
              <a:t> mana yang paling </a:t>
            </a:r>
            <a:r>
              <a:rPr lang="en-US" sz="1600" dirty="0" err="1">
                <a:latin typeface="Cooper Black" panose="0208090404030B020404" pitchFamily="18" charset="77"/>
              </a:rPr>
              <a:t>kuat</a:t>
            </a:r>
            <a:r>
              <a:rPr lang="en-US" sz="1600" dirty="0">
                <a:latin typeface="Cooper Black" panose="0208090404030B020404" pitchFamily="18" charset="77"/>
              </a:rPr>
              <a:t>. </a:t>
            </a:r>
            <a:r>
              <a:rPr lang="en-US" sz="1600" dirty="0" err="1">
                <a:latin typeface="Cooper Black" panose="0208090404030B020404" pitchFamily="18" charset="77"/>
              </a:rPr>
              <a:t>Karakteristik</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tampaknya</a:t>
            </a:r>
            <a:r>
              <a:rPr lang="en-US" sz="1600" dirty="0">
                <a:latin typeface="Cooper Black" panose="0208090404030B020404" pitchFamily="18" charset="77"/>
              </a:rPr>
              <a:t> </a:t>
            </a:r>
            <a:r>
              <a:rPr lang="en-US" sz="1600" dirty="0" err="1">
                <a:latin typeface="Cooper Black" panose="0208090404030B020404" pitchFamily="18" charset="77"/>
              </a:rPr>
              <a:t>merupakan</a:t>
            </a:r>
            <a:r>
              <a:rPr lang="en-US" sz="1600" dirty="0">
                <a:latin typeface="Cooper Black" panose="0208090404030B020404" pitchFamily="18" charset="77"/>
              </a:rPr>
              <a:t> </a:t>
            </a:r>
            <a:r>
              <a:rPr lang="en-US" sz="1600" dirty="0" err="1">
                <a:latin typeface="Cooper Black" panose="0208090404030B020404" pitchFamily="18" charset="77"/>
              </a:rPr>
              <a:t>sintesis</a:t>
            </a:r>
            <a:r>
              <a:rPr lang="en-US" sz="1600" dirty="0">
                <a:latin typeface="Cooper Black" panose="0208090404030B020404" pitchFamily="18" charset="77"/>
              </a:rPr>
              <a:t> </a:t>
            </a:r>
            <a:r>
              <a:rPr lang="en-US" sz="1600" dirty="0" err="1">
                <a:latin typeface="Cooper Black" panose="0208090404030B020404" pitchFamily="18" charset="77"/>
              </a:rPr>
              <a:t>dari</a:t>
            </a:r>
            <a:r>
              <a:rPr lang="en-US" sz="1600" dirty="0">
                <a:latin typeface="Cooper Black" panose="0208090404030B020404" pitchFamily="18" charset="77"/>
              </a:rPr>
              <a:t> </a:t>
            </a:r>
            <a:r>
              <a:rPr lang="en-US" sz="1600" dirty="0" err="1">
                <a:latin typeface="Cooper Black" panose="0208090404030B020404" pitchFamily="18" charset="77"/>
              </a:rPr>
              <a:t>keempat</a:t>
            </a:r>
            <a:r>
              <a:rPr lang="en-US" sz="1600" dirty="0">
                <a:latin typeface="Cooper Black" panose="0208090404030B020404" pitchFamily="18" charset="77"/>
              </a:rPr>
              <a:t> </a:t>
            </a:r>
            <a:r>
              <a:rPr lang="en-US" sz="1600" dirty="0" err="1">
                <a:latin typeface="Cooper Black" panose="0208090404030B020404" pitchFamily="18" charset="77"/>
              </a:rPr>
              <a:t>pendekatan</a:t>
            </a:r>
            <a:r>
              <a:rPr lang="en-US" sz="1600" dirty="0">
                <a:latin typeface="Cooper Black" panose="0208090404030B020404" pitchFamily="18" charset="77"/>
              </a:rPr>
              <a:t> </a:t>
            </a:r>
            <a:r>
              <a:rPr lang="en-US" sz="1600" dirty="0" err="1">
                <a:latin typeface="Cooper Black" panose="0208090404030B020404" pitchFamily="18" charset="77"/>
              </a:rPr>
              <a:t>itu</a:t>
            </a:r>
            <a:r>
              <a:rPr lang="en-US" sz="1600" dirty="0">
                <a:latin typeface="Cooper Black" panose="0208090404030B020404" pitchFamily="18" charset="77"/>
              </a:rPr>
              <a:t>. </a:t>
            </a:r>
            <a:r>
              <a:rPr lang="en-US" sz="1600" dirty="0" err="1">
                <a:latin typeface="Cooper Black" panose="0208090404030B020404" pitchFamily="18" charset="77"/>
              </a:rPr>
              <a:t>Sekali</a:t>
            </a:r>
            <a:r>
              <a:rPr lang="en-US" sz="1600" dirty="0">
                <a:latin typeface="Cooper Black" panose="0208090404030B020404" pitchFamily="18" charset="77"/>
              </a:rPr>
              <a:t> </a:t>
            </a:r>
            <a:r>
              <a:rPr lang="en-US" sz="1600" dirty="0" err="1">
                <a:latin typeface="Cooper Black" panose="0208090404030B020404" pitchFamily="18" charset="77"/>
              </a:rPr>
              <a:t>waktu</a:t>
            </a:r>
            <a:r>
              <a:rPr lang="en-US" sz="1600" dirty="0">
                <a:latin typeface="Cooper Black" panose="0208090404030B020404" pitchFamily="18" charset="77"/>
              </a:rPr>
              <a:t> </a:t>
            </a:r>
            <a:r>
              <a:rPr lang="en-US" sz="1600" dirty="0" err="1">
                <a:latin typeface="Cooper Black" panose="0208090404030B020404" pitchFamily="18" charset="77"/>
              </a:rPr>
              <a:t>ia</a:t>
            </a:r>
            <a:r>
              <a:rPr lang="en-US" sz="1600" dirty="0">
                <a:latin typeface="Cooper Black" panose="0208090404030B020404" pitchFamily="18" charset="77"/>
              </a:rPr>
              <a:t> </a:t>
            </a:r>
            <a:r>
              <a:rPr lang="en-US" sz="1600" dirty="0" err="1">
                <a:latin typeface="Cooper Black" panose="0208090404030B020404" pitchFamily="18" charset="77"/>
              </a:rPr>
              <a:t>menjadi</a:t>
            </a:r>
            <a:r>
              <a:rPr lang="en-US" sz="1600" dirty="0">
                <a:latin typeface="Cooper Black" panose="0208090404030B020404" pitchFamily="18" charset="77"/>
              </a:rPr>
              <a:t> </a:t>
            </a:r>
            <a:r>
              <a:rPr lang="en-US" sz="1600" dirty="0" err="1">
                <a:latin typeface="Cooper Black" panose="0208090404030B020404" pitchFamily="18" charset="77"/>
              </a:rPr>
              <a:t>makhluk</a:t>
            </a:r>
            <a:r>
              <a:rPr lang="en-US" sz="1600" dirty="0">
                <a:latin typeface="Cooper Black" panose="0208090404030B020404" pitchFamily="18" charset="77"/>
              </a:rPr>
              <a:t> yang </a:t>
            </a:r>
            <a:r>
              <a:rPr lang="en-US" sz="1600" dirty="0" err="1">
                <a:latin typeface="Cooper Black" panose="0208090404030B020404" pitchFamily="18" charset="77"/>
              </a:rPr>
              <a:t>secara</a:t>
            </a:r>
            <a:r>
              <a:rPr lang="en-US" sz="1600" dirty="0">
                <a:latin typeface="Cooper Black" panose="0208090404030B020404" pitchFamily="18" charset="77"/>
              </a:rPr>
              <a:t> </a:t>
            </a:r>
            <a:r>
              <a:rPr lang="en-US" sz="1600" dirty="0" err="1">
                <a:latin typeface="Cooper Black" panose="0208090404030B020404" pitchFamily="18" charset="77"/>
              </a:rPr>
              <a:t>membuta</a:t>
            </a:r>
            <a:r>
              <a:rPr lang="en-US" sz="1600" dirty="0">
                <a:latin typeface="Cooper Black" panose="0208090404030B020404" pitchFamily="18" charset="77"/>
              </a:rPr>
              <a:t> </a:t>
            </a:r>
            <a:r>
              <a:rPr lang="en-US" sz="1600" dirty="0" err="1">
                <a:latin typeface="Cooper Black" panose="0208090404030B020404" pitchFamily="18" charset="77"/>
              </a:rPr>
              <a:t>menuruti</a:t>
            </a:r>
            <a:r>
              <a:rPr lang="en-US" sz="1600" dirty="0">
                <a:latin typeface="Cooper Black" panose="0208090404030B020404" pitchFamily="18" charset="77"/>
              </a:rPr>
              <a:t> </a:t>
            </a:r>
            <a:r>
              <a:rPr lang="en-US" sz="1600" dirty="0" err="1">
                <a:latin typeface="Cooper Black" panose="0208090404030B020404" pitchFamily="18" charset="77"/>
              </a:rPr>
              <a:t>kemauannya</a:t>
            </a:r>
            <a:r>
              <a:rPr lang="en-US" sz="1600" dirty="0">
                <a:latin typeface="Cooper Black" panose="0208090404030B020404" pitchFamily="18" charset="77"/>
              </a:rPr>
              <a:t>, </a:t>
            </a:r>
            <a:r>
              <a:rPr lang="en-US" sz="1600" dirty="0" err="1">
                <a:latin typeface="Cooper Black" panose="0208090404030B020404" pitchFamily="18" charset="77"/>
              </a:rPr>
              <a:t>pada</a:t>
            </a:r>
            <a:r>
              <a:rPr lang="en-US" sz="1600" dirty="0">
                <a:latin typeface="Cooper Black" panose="0208090404030B020404" pitchFamily="18" charset="77"/>
              </a:rPr>
              <a:t> </a:t>
            </a:r>
            <a:r>
              <a:rPr lang="en-US" sz="1600" dirty="0" err="1">
                <a:latin typeface="Cooper Black" panose="0208090404030B020404" pitchFamily="18" charset="77"/>
              </a:rPr>
              <a:t>waktu</a:t>
            </a:r>
            <a:r>
              <a:rPr lang="en-US" sz="1600" dirty="0">
                <a:latin typeface="Cooper Black" panose="0208090404030B020404" pitchFamily="18" charset="77"/>
              </a:rPr>
              <a:t> yang lain </a:t>
            </a:r>
            <a:r>
              <a:rPr lang="en-US" sz="1600" dirty="0" err="1">
                <a:latin typeface="Cooper Black" panose="0208090404030B020404" pitchFamily="18" charset="77"/>
              </a:rPr>
              <a:t>ia</a:t>
            </a:r>
            <a:r>
              <a:rPr lang="en-US" sz="1600" dirty="0">
                <a:latin typeface="Cooper Black" panose="0208090404030B020404" pitchFamily="18" charset="77"/>
              </a:rPr>
              <a:t> </a:t>
            </a:r>
            <a:r>
              <a:rPr lang="en-US" sz="1600" dirty="0" err="1">
                <a:latin typeface="Cooper Black" panose="0208090404030B020404" pitchFamily="18" charset="77"/>
              </a:rPr>
              <a:t>menjadi</a:t>
            </a:r>
            <a:r>
              <a:rPr lang="en-US" sz="1600" dirty="0">
                <a:latin typeface="Cooper Black" panose="0208090404030B020404" pitchFamily="18" charset="77"/>
              </a:rPr>
              <a:t> </a:t>
            </a:r>
            <a:r>
              <a:rPr lang="en-US" sz="1600" dirty="0" err="1">
                <a:latin typeface="Cooper Black" panose="0208090404030B020404" pitchFamily="18" charset="77"/>
              </a:rPr>
              <a:t>makhluk</a:t>
            </a:r>
            <a:r>
              <a:rPr lang="en-US" sz="1600" dirty="0">
                <a:latin typeface="Cooper Black" panose="0208090404030B020404" pitchFamily="18" charset="77"/>
              </a:rPr>
              <a:t> yang </a:t>
            </a:r>
            <a:r>
              <a:rPr lang="en-US" sz="1600" dirty="0" err="1">
                <a:latin typeface="Cooper Black" panose="0208090404030B020404" pitchFamily="18" charset="77"/>
              </a:rPr>
              <a:t>berpikir</a:t>
            </a:r>
            <a:r>
              <a:rPr lang="en-US" sz="1600" dirty="0">
                <a:latin typeface="Cooper Black" panose="0208090404030B020404" pitchFamily="18" charset="77"/>
              </a:rPr>
              <a:t> </a:t>
            </a:r>
            <a:r>
              <a:rPr lang="en-US" sz="1600" dirty="0" err="1">
                <a:latin typeface="Cooper Black" panose="0208090404030B020404" pitchFamily="18" charset="77"/>
              </a:rPr>
              <a:t>logis</a:t>
            </a:r>
            <a:r>
              <a:rPr lang="en-US" sz="1600" dirty="0">
                <a:latin typeface="Cooper Black" panose="0208090404030B020404" pitchFamily="18" charset="77"/>
              </a:rPr>
              <a:t>. </a:t>
            </a:r>
            <a:r>
              <a:rPr lang="en-US" sz="1600" dirty="0" err="1">
                <a:latin typeface="Cooper Black" panose="0208090404030B020404" pitchFamily="18" charset="77"/>
              </a:rPr>
              <a:t>Pada-satu</a:t>
            </a:r>
            <a:r>
              <a:rPr lang="en-US" sz="1600" dirty="0">
                <a:latin typeface="Cooper Black" panose="0208090404030B020404" pitchFamily="18" charset="77"/>
              </a:rPr>
              <a:t> </a:t>
            </a:r>
            <a:r>
              <a:rPr lang="en-US" sz="1600" dirty="0" err="1">
                <a:latin typeface="Cooper Black" panose="0208090404030B020404" pitchFamily="18" charset="77"/>
              </a:rPr>
              <a:t>saat</a:t>
            </a:r>
            <a:r>
              <a:rPr lang="en-US" sz="1600" dirty="0">
                <a:latin typeface="Cooper Black" panose="0208090404030B020404" pitchFamily="18" charset="77"/>
              </a:rPr>
              <a:t> </a:t>
            </a:r>
            <a:r>
              <a:rPr lang="en-US" sz="1600" dirty="0" err="1">
                <a:latin typeface="Cooper Black" panose="0208090404030B020404" pitchFamily="18" charset="77"/>
              </a:rPr>
              <a:t>ia</a:t>
            </a:r>
            <a:r>
              <a:rPr lang="en-US" sz="1600" dirty="0">
                <a:latin typeface="Cooper Black" panose="0208090404030B020404" pitchFamily="18" charset="77"/>
              </a:rPr>
              <a:t> </a:t>
            </a:r>
            <a:r>
              <a:rPr lang="en-US" sz="1600" dirty="0" err="1">
                <a:latin typeface="Cooper Black" panose="0208090404030B020404" pitchFamily="18" charset="77"/>
              </a:rPr>
              <a:t>menyerah</a:t>
            </a:r>
            <a:r>
              <a:rPr lang="en-US" sz="1600" dirty="0">
                <a:latin typeface="Cooper Black" panose="0208090404030B020404" pitchFamily="18" charset="77"/>
              </a:rPr>
              <a:t> </a:t>
            </a:r>
            <a:r>
              <a:rPr lang="en-US" sz="1600" dirty="0" err="1">
                <a:latin typeface="Cooper Black" panose="0208090404030B020404" pitchFamily="18" charset="77"/>
              </a:rPr>
              <a:t>bulat-bulat</a:t>
            </a:r>
            <a:r>
              <a:rPr lang="en-US" sz="1600" dirty="0">
                <a:latin typeface="Cooper Black" panose="0208090404030B020404" pitchFamily="18" charset="77"/>
              </a:rPr>
              <a:t> </a:t>
            </a:r>
            <a:r>
              <a:rPr lang="en-US" sz="1600" dirty="0" err="1">
                <a:latin typeface="Cooper Black" panose="0208090404030B020404" pitchFamily="18" charset="77"/>
              </a:rPr>
              <a:t>pada</a:t>
            </a:r>
            <a:r>
              <a:rPr lang="en-US" sz="1600" dirty="0">
                <a:latin typeface="Cooper Black" panose="0208090404030B020404" pitchFamily="18" charset="77"/>
              </a:rPr>
              <a:t> proses </a:t>
            </a:r>
            <a:r>
              <a:rPr lang="en-US" sz="1600" dirty="0" err="1">
                <a:latin typeface="Cooper Black" panose="0208090404030B020404" pitchFamily="18" charset="77"/>
              </a:rPr>
              <a:t>pelaziman</a:t>
            </a:r>
            <a:r>
              <a:rPr lang="en-US" sz="1600" dirty="0">
                <a:latin typeface="Cooper Black" panose="0208090404030B020404" pitchFamily="18" charset="77"/>
              </a:rPr>
              <a:t> </a:t>
            </a:r>
            <a:r>
              <a:rPr lang="en-US" sz="1600" i="1" dirty="0">
                <a:latin typeface="Cooper Black" panose="0208090404030B020404" pitchFamily="18" charset="77"/>
              </a:rPr>
              <a:t>(conditioning)</a:t>
            </a:r>
            <a:r>
              <a:rPr lang="en-US" sz="1600" dirty="0">
                <a:latin typeface="Cooper Black" panose="0208090404030B020404" pitchFamily="18" charset="77"/>
              </a:rPr>
              <a:t> yang </a:t>
            </a:r>
            <a:r>
              <a:rPr lang="en-US" sz="1600" dirty="0" err="1">
                <a:latin typeface="Cooper Black" panose="0208090404030B020404" pitchFamily="18" charset="77"/>
              </a:rPr>
              <a:t>diterimanya</a:t>
            </a:r>
            <a:r>
              <a:rPr lang="en-US" sz="1600" dirty="0">
                <a:latin typeface="Cooper Black" panose="0208090404030B020404" pitchFamily="18" charset="77"/>
              </a:rPr>
              <a:t> </a:t>
            </a:r>
            <a:r>
              <a:rPr lang="en-US" sz="1600" dirty="0" err="1">
                <a:latin typeface="Cooper Black" panose="0208090404030B020404" pitchFamily="18" charset="77"/>
              </a:rPr>
              <a:t>dari</a:t>
            </a:r>
            <a:r>
              <a:rPr lang="en-US" sz="1600" dirty="0">
                <a:latin typeface="Cooper Black" panose="0208090404030B020404" pitchFamily="18" charset="77"/>
              </a:rPr>
              <a:t> </a:t>
            </a:r>
            <a:r>
              <a:rPr lang="en-US" sz="1600" dirty="0" err="1">
                <a:latin typeface="Cooper Black" panose="0208090404030B020404" pitchFamily="18" charset="77"/>
              </a:rPr>
              <a:t>Iingkungan</a:t>
            </a:r>
            <a:r>
              <a:rPr lang="en-US" sz="1600" dirty="0">
                <a:latin typeface="Cooper Black" panose="0208090404030B020404" pitchFamily="18" charset="77"/>
              </a:rPr>
              <a:t>, </a:t>
            </a:r>
            <a:r>
              <a:rPr lang="en-US" sz="1600" dirty="0" err="1">
                <a:latin typeface="Cooper Black" panose="0208090404030B020404" pitchFamily="18" charset="77"/>
              </a:rPr>
              <a:t>pada</a:t>
            </a:r>
            <a:r>
              <a:rPr lang="en-US" sz="1600" dirty="0">
                <a:latin typeface="Cooper Black" panose="0208090404030B020404" pitchFamily="18" charset="77"/>
              </a:rPr>
              <a:t> </a:t>
            </a:r>
            <a:r>
              <a:rPr lang="en-US" sz="1600" dirty="0" err="1">
                <a:latin typeface="Cooper Black" panose="0208090404030B020404" pitchFamily="18" charset="77"/>
              </a:rPr>
              <a:t>saat</a:t>
            </a:r>
            <a:r>
              <a:rPr lang="en-US" sz="1600" dirty="0">
                <a:latin typeface="Cooper Black" panose="0208090404030B020404" pitchFamily="18" charset="77"/>
              </a:rPr>
              <a:t> lain </a:t>
            </a:r>
            <a:r>
              <a:rPr lang="en-US" sz="1600" dirty="0" err="1">
                <a:latin typeface="Cooper Black" panose="0208090404030B020404" pitchFamily="18" charset="77"/>
              </a:rPr>
              <a:t>ia</a:t>
            </a:r>
            <a:r>
              <a:rPr lang="en-US" sz="1600" dirty="0">
                <a:latin typeface="Cooper Black" panose="0208090404030B020404" pitchFamily="18" charset="77"/>
              </a:rPr>
              <a:t> </a:t>
            </a:r>
            <a:r>
              <a:rPr lang="en-US" sz="1600" dirty="0" err="1">
                <a:latin typeface="Cooper Black" panose="0208090404030B020404" pitchFamily="18" charset="77"/>
              </a:rPr>
              <a:t>berusaha</a:t>
            </a:r>
            <a:r>
              <a:rPr lang="en-US" sz="1600" dirty="0">
                <a:latin typeface="Cooper Black" panose="0208090404030B020404" pitchFamily="18" charset="77"/>
              </a:rPr>
              <a:t> </a:t>
            </a:r>
            <a:r>
              <a:rPr lang="en-US" sz="1600" dirty="0" err="1">
                <a:latin typeface="Cooper Black" panose="0208090404030B020404" pitchFamily="18" charset="77"/>
              </a:rPr>
              <a:t>mewarnai</a:t>
            </a:r>
            <a:r>
              <a:rPr lang="en-US" sz="1600" dirty="0">
                <a:latin typeface="Cooper Black" panose="0208090404030B020404" pitchFamily="18" charset="77"/>
              </a:rPr>
              <a:t> </a:t>
            </a:r>
            <a:r>
              <a:rPr lang="en-US" sz="1600" dirty="0" err="1">
                <a:latin typeface="Cooper Black" panose="0208090404030B020404" pitchFamily="18" charset="77"/>
              </a:rPr>
              <a:t>Iingkungannya</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nilai-nilai</a:t>
            </a:r>
            <a:r>
              <a:rPr lang="en-US" sz="1600" dirty="0">
                <a:latin typeface="Cooper Black" panose="0208090404030B020404" pitchFamily="18" charset="77"/>
              </a:rPr>
              <a:t> </a:t>
            </a:r>
            <a:r>
              <a:rPr lang="en-US" sz="1600" dirty="0" err="1">
                <a:latin typeface="Cooper Black" panose="0208090404030B020404" pitchFamily="18" charset="77"/>
              </a:rPr>
              <a:t>kemanusiaan</a:t>
            </a:r>
            <a:r>
              <a:rPr lang="en-US" sz="1600" dirty="0">
                <a:latin typeface="Cooper Black" panose="0208090404030B020404" pitchFamily="18" charset="77"/>
              </a:rPr>
              <a:t> yang </a:t>
            </a:r>
            <a:r>
              <a:rPr lang="en-US" sz="1600" dirty="0" err="1">
                <a:latin typeface="Cooper Black" panose="0208090404030B020404" pitchFamily="18" charset="77"/>
              </a:rPr>
              <a:t>dimilikinya</a:t>
            </a:r>
            <a:r>
              <a:rPr lang="en-US" sz="1600" dirty="0">
                <a:latin typeface="Cooper Black" panose="0208090404030B020404" pitchFamily="18" charset="77"/>
              </a:rPr>
              <a:t>. </a:t>
            </a:r>
            <a:r>
              <a:rPr lang="en-US" dirty="0"/>
              <a:t> </a:t>
            </a:r>
            <a:endParaRPr lang="en-ID"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F3E3C1-EDA7-6748-BB50-BF2EDD1E2321}"/>
              </a:ext>
            </a:extLst>
          </p:cNvPr>
          <p:cNvSpPr>
            <a:spLocks noGrp="1"/>
          </p:cNvSpPr>
          <p:nvPr>
            <p:ph type="body" idx="1"/>
          </p:nvPr>
        </p:nvSpPr>
        <p:spPr>
          <a:xfrm>
            <a:off x="654756" y="2184378"/>
            <a:ext cx="8329501" cy="819900"/>
          </a:xfrm>
        </p:spPr>
        <p:txBody>
          <a:bodyPr/>
          <a:lstStyle/>
          <a:p>
            <a:pPr marL="76200" indent="0" algn="l">
              <a:buNone/>
            </a:pPr>
            <a:r>
              <a:rPr lang="en-US" sz="1600" dirty="0" err="1">
                <a:latin typeface="Cooper Black" panose="0208090404030B020404" pitchFamily="18" charset="77"/>
              </a:rPr>
              <a:t>Psikoanalisis</a:t>
            </a:r>
            <a:r>
              <a:rPr lang="en-US" sz="1600" dirty="0">
                <a:latin typeface="Cooper Black" panose="0208090404030B020404" pitchFamily="18" charset="77"/>
              </a:rPr>
              <a:t> </a:t>
            </a:r>
            <a:r>
              <a:rPr lang="en-US" sz="1600" dirty="0" err="1">
                <a:latin typeface="Cooper Black" panose="0208090404030B020404" pitchFamily="18" charset="77"/>
              </a:rPr>
              <a:t>secara</a:t>
            </a:r>
            <a:r>
              <a:rPr lang="en-US" sz="1600" dirty="0">
                <a:latin typeface="Cooper Black" panose="0208090404030B020404" pitchFamily="18" charset="77"/>
              </a:rPr>
              <a:t> </a:t>
            </a:r>
            <a:r>
              <a:rPr lang="en-US" sz="1600" dirty="0" err="1">
                <a:latin typeface="Cooper Black" panose="0208090404030B020404" pitchFamily="18" charset="77"/>
              </a:rPr>
              <a:t>tegas</a:t>
            </a:r>
            <a:r>
              <a:rPr lang="en-US" sz="1600" dirty="0">
                <a:latin typeface="Cooper Black" panose="0208090404030B020404" pitchFamily="18" charset="77"/>
              </a:rPr>
              <a:t> </a:t>
            </a:r>
            <a:r>
              <a:rPr lang="en-US" sz="1600" dirty="0" err="1">
                <a:latin typeface="Cooper Black" panose="0208090404030B020404" pitchFamily="18" charset="77"/>
              </a:rPr>
              <a:t>memperhatikan</a:t>
            </a:r>
            <a:r>
              <a:rPr lang="en-US" sz="1600" dirty="0">
                <a:latin typeface="Cooper Black" panose="0208090404030B020404" pitchFamily="18" charset="77"/>
              </a:rPr>
              <a:t> </a:t>
            </a:r>
            <a:r>
              <a:rPr lang="en-US" sz="1600" dirty="0" err="1">
                <a:latin typeface="Cooper Black" panose="0208090404030B020404" pitchFamily="18" charset="77"/>
              </a:rPr>
              <a:t>struktur</a:t>
            </a:r>
            <a:r>
              <a:rPr lang="en-US" sz="1600" dirty="0">
                <a:latin typeface="Cooper Black" panose="0208090404030B020404" pitchFamily="18" charset="77"/>
              </a:rPr>
              <a:t> </a:t>
            </a:r>
            <a:r>
              <a:rPr lang="en-US" sz="1600" dirty="0" err="1">
                <a:latin typeface="Cooper Black" panose="0208090404030B020404" pitchFamily="18" charset="77"/>
              </a:rPr>
              <a:t>jiwa</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Sigmund Freud, </a:t>
            </a:r>
            <a:r>
              <a:rPr lang="en-US" sz="1600" dirty="0" err="1">
                <a:latin typeface="Cooper Black" panose="0208090404030B020404" pitchFamily="18" charset="77"/>
              </a:rPr>
              <a:t>pendiri</a:t>
            </a:r>
            <a:r>
              <a:rPr lang="en-US" sz="1600" dirty="0">
                <a:latin typeface="Cooper Black" panose="0208090404030B020404" pitchFamily="18" charset="77"/>
              </a:rPr>
              <a:t> </a:t>
            </a:r>
            <a:r>
              <a:rPr lang="en-US" sz="1600" dirty="0" err="1">
                <a:latin typeface="Cooper Black" panose="0208090404030B020404" pitchFamily="18" charset="77"/>
              </a:rPr>
              <a:t>psikoanalisis</a:t>
            </a:r>
            <a:r>
              <a:rPr lang="en-US" sz="1600" dirty="0">
                <a:latin typeface="Cooper Black" panose="0208090404030B020404" pitchFamily="18" charset="77"/>
              </a:rPr>
              <a:t>, </a:t>
            </a:r>
            <a:r>
              <a:rPr lang="en-US" sz="1600" dirty="0" err="1">
                <a:latin typeface="Cooper Black" panose="0208090404030B020404" pitchFamily="18" charset="77"/>
              </a:rPr>
              <a:t>adalah</a:t>
            </a:r>
            <a:r>
              <a:rPr lang="en-US" sz="1600" dirty="0">
                <a:latin typeface="Cooper Black" panose="0208090404030B020404" pitchFamily="18" charset="77"/>
              </a:rPr>
              <a:t> orang yang </a:t>
            </a:r>
            <a:r>
              <a:rPr lang="en-US" sz="1600" dirty="0" err="1">
                <a:latin typeface="Cooper Black" panose="0208090404030B020404" pitchFamily="18" charset="77"/>
              </a:rPr>
              <a:t>pertama</a:t>
            </a:r>
            <a:r>
              <a:rPr lang="en-US" sz="1600" dirty="0">
                <a:latin typeface="Cooper Black" panose="0208090404030B020404" pitchFamily="18" charset="77"/>
              </a:rPr>
              <a:t> </a:t>
            </a:r>
            <a:r>
              <a:rPr lang="en-US" sz="1600" dirty="0" err="1">
                <a:latin typeface="Cooper Black" panose="0208090404030B020404" pitchFamily="18" charset="77"/>
              </a:rPr>
              <a:t>berusaha</a:t>
            </a:r>
            <a:r>
              <a:rPr lang="en-US" sz="1600" dirty="0">
                <a:latin typeface="Cooper Black" panose="0208090404030B020404" pitchFamily="18" charset="77"/>
              </a:rPr>
              <a:t> </a:t>
            </a:r>
            <a:r>
              <a:rPr lang="en-US" sz="1600" dirty="0" err="1">
                <a:latin typeface="Cooper Black" panose="0208090404030B020404" pitchFamily="18" charset="77"/>
              </a:rPr>
              <a:t>merumuskan</a:t>
            </a:r>
            <a:r>
              <a:rPr lang="en-US" sz="1600" dirty="0">
                <a:latin typeface="Cooper Black" panose="0208090404030B020404" pitchFamily="18" charset="77"/>
              </a:rPr>
              <a:t> </a:t>
            </a:r>
            <a:r>
              <a:rPr lang="en-US" sz="1600" dirty="0" err="1">
                <a:latin typeface="Cooper Black" panose="0208090404030B020404" pitchFamily="18" charset="77"/>
              </a:rPr>
              <a:t>psikologi</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Walaupun</a:t>
            </a:r>
            <a:r>
              <a:rPr lang="en-US" sz="1600" dirty="0">
                <a:latin typeface="Cooper Black" panose="0208090404030B020404" pitchFamily="18" charset="77"/>
              </a:rPr>
              <a:t> </a:t>
            </a:r>
            <a:r>
              <a:rPr lang="en-US" sz="1600" dirty="0" err="1">
                <a:latin typeface="Cooper Black" panose="0208090404030B020404" pitchFamily="18" charset="77"/>
              </a:rPr>
              <a:t>psikoanalisis</a:t>
            </a:r>
            <a:r>
              <a:rPr lang="en-US" sz="1600" dirty="0">
                <a:latin typeface="Cooper Black" panose="0208090404030B020404" pitchFamily="18" charset="77"/>
              </a:rPr>
              <a:t> </a:t>
            </a:r>
            <a:r>
              <a:rPr lang="en-US" sz="1600" dirty="0" err="1">
                <a:latin typeface="Cooper Black" panose="0208090404030B020404" pitchFamily="18" charset="77"/>
              </a:rPr>
              <a:t>cukup</a:t>
            </a:r>
            <a:r>
              <a:rPr lang="en-US" sz="1600" dirty="0">
                <a:latin typeface="Cooper Black" panose="0208090404030B020404" pitchFamily="18" charset="77"/>
              </a:rPr>
              <a:t> </a:t>
            </a:r>
            <a:r>
              <a:rPr lang="en-US" sz="1600" dirty="0" err="1">
                <a:latin typeface="Cooper Black" panose="0208090404030B020404" pitchFamily="18" charset="77"/>
              </a:rPr>
              <a:t>kompleks</a:t>
            </a:r>
            <a:r>
              <a:rPr lang="en-US" sz="1600" dirty="0">
                <a:latin typeface="Cooper Black" panose="0208090404030B020404" pitchFamily="18" charset="77"/>
              </a:rPr>
              <a:t> </a:t>
            </a:r>
            <a:r>
              <a:rPr lang="en-US" sz="1600" dirty="0" err="1">
                <a:latin typeface="Cooper Black" panose="0208090404030B020404" pitchFamily="18" charset="77"/>
              </a:rPr>
              <a:t>untuk</a:t>
            </a:r>
            <a:r>
              <a:rPr lang="en-US" sz="1600" dirty="0">
                <a:latin typeface="Cooper Black" panose="0208090404030B020404" pitchFamily="18" charset="77"/>
              </a:rPr>
              <a:t> </a:t>
            </a:r>
            <a:r>
              <a:rPr lang="en-US" sz="1600" dirty="0" err="1">
                <a:latin typeface="Cooper Black" panose="0208090404030B020404" pitchFamily="18" charset="77"/>
              </a:rPr>
              <a:t>diuraikan</a:t>
            </a:r>
            <a:r>
              <a:rPr lang="en-US" sz="1600" dirty="0">
                <a:latin typeface="Cooper Black" panose="0208090404030B020404" pitchFamily="18" charset="77"/>
              </a:rPr>
              <a:t> </a:t>
            </a:r>
            <a:r>
              <a:rPr lang="en-US" sz="1600" dirty="0" err="1">
                <a:latin typeface="Cooper Black" panose="0208090404030B020404" pitchFamily="18" charset="77"/>
              </a:rPr>
              <a:t>secara</a:t>
            </a:r>
            <a:r>
              <a:rPr lang="en-US" sz="1600" dirty="0">
                <a:latin typeface="Cooper Black" panose="0208090404030B020404" pitchFamily="18" charset="77"/>
              </a:rPr>
              <a:t> </a:t>
            </a:r>
            <a:r>
              <a:rPr lang="en-US" sz="1600" dirty="0" err="1">
                <a:latin typeface="Cooper Black" panose="0208090404030B020404" pitchFamily="18" charset="77"/>
              </a:rPr>
              <a:t>singkat</a:t>
            </a:r>
            <a:r>
              <a:rPr lang="en-US" sz="1600" dirty="0">
                <a:latin typeface="Cooper Black" panose="0208090404030B020404" pitchFamily="18" charset="77"/>
              </a:rPr>
              <a:t>, </a:t>
            </a:r>
            <a:r>
              <a:rPr lang="en-US" sz="1600" dirty="0" err="1">
                <a:latin typeface="Cooper Black" panose="0208090404030B020404" pitchFamily="18" charset="77"/>
              </a:rPr>
              <a:t>kita</a:t>
            </a:r>
            <a:r>
              <a:rPr lang="en-US" sz="1600" dirty="0">
                <a:latin typeface="Cooper Black" panose="0208090404030B020404" pitchFamily="18" charset="77"/>
              </a:rPr>
              <a:t> </a:t>
            </a:r>
            <a:r>
              <a:rPr lang="en-US" sz="1600" dirty="0" err="1">
                <a:latin typeface="Cooper Black" panose="0208090404030B020404" pitchFamily="18" charset="77"/>
              </a:rPr>
              <a:t>akan</a:t>
            </a:r>
            <a:r>
              <a:rPr lang="en-US" sz="1600" dirty="0">
                <a:latin typeface="Cooper Black" panose="0208090404030B020404" pitchFamily="18" charset="77"/>
              </a:rPr>
              <a:t> </a:t>
            </a:r>
            <a:r>
              <a:rPr lang="en-US" sz="1600" dirty="0" err="1">
                <a:latin typeface="Cooper Black" panose="0208090404030B020404" pitchFamily="18" charset="77"/>
              </a:rPr>
              <a:t>berusaha</a:t>
            </a:r>
            <a:r>
              <a:rPr lang="en-US" sz="1600" dirty="0">
                <a:latin typeface="Cooper Black" panose="0208090404030B020404" pitchFamily="18" charset="77"/>
              </a:rPr>
              <a:t> </a:t>
            </a:r>
            <a:r>
              <a:rPr lang="en-US" sz="1600" dirty="0" err="1">
                <a:latin typeface="Cooper Black" panose="0208090404030B020404" pitchFamily="18" charset="77"/>
              </a:rPr>
              <a:t>membahas</a:t>
            </a:r>
            <a:r>
              <a:rPr lang="en-US" sz="1600" dirty="0">
                <a:latin typeface="Cooper Black" panose="0208090404030B020404" pitchFamily="18" charset="77"/>
              </a:rPr>
              <a:t> </a:t>
            </a:r>
            <a:r>
              <a:rPr lang="en-US" sz="1600" dirty="0" err="1">
                <a:latin typeface="Cooper Black" panose="0208090404030B020404" pitchFamily="18" charset="77"/>
              </a:rPr>
              <a:t>garis-garis</a:t>
            </a:r>
            <a:r>
              <a:rPr lang="en-US" sz="1600" dirty="0">
                <a:latin typeface="Cooper Black" panose="0208090404030B020404" pitchFamily="18" charset="77"/>
              </a:rPr>
              <a:t> </a:t>
            </a:r>
            <a:r>
              <a:rPr lang="en-US" sz="1600" dirty="0" err="1">
                <a:latin typeface="Cooper Black" panose="0208090404030B020404" pitchFamily="18" charset="77"/>
              </a:rPr>
              <a:t>besar</a:t>
            </a:r>
            <a:r>
              <a:rPr lang="en-US" sz="1600" dirty="0">
                <a:latin typeface="Cooper Black" panose="0208090404030B020404" pitchFamily="18" charset="77"/>
              </a:rPr>
              <a:t> </a:t>
            </a:r>
            <a:r>
              <a:rPr lang="en-US" sz="1600" dirty="0" err="1">
                <a:latin typeface="Cooper Black" panose="0208090404030B020404" pitchFamily="18" charset="77"/>
              </a:rPr>
              <a:t>aliran</a:t>
            </a:r>
            <a:r>
              <a:rPr lang="en-US" sz="1600" dirty="0">
                <a:latin typeface="Cooper Black" panose="0208090404030B020404" pitchFamily="18" charset="77"/>
              </a:rPr>
              <a:t> </a:t>
            </a:r>
            <a:r>
              <a:rPr lang="en-US" sz="1600" dirty="0" err="1">
                <a:latin typeface="Cooper Black" panose="0208090404030B020404" pitchFamily="18" charset="77"/>
              </a:rPr>
              <a:t>ini</a:t>
            </a:r>
            <a:r>
              <a:rPr lang="en-US" sz="1600" dirty="0">
                <a:latin typeface="Cooper Black" panose="0208090404030B020404" pitchFamily="18" charset="77"/>
              </a:rPr>
              <a:t>, </a:t>
            </a:r>
            <a:r>
              <a:rPr lang="en-US" sz="1600" dirty="0" err="1">
                <a:latin typeface="Cooper Black" panose="0208090404030B020404" pitchFamily="18" charset="77"/>
              </a:rPr>
              <a:t>terutama</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konsepsi</a:t>
            </a:r>
            <a:r>
              <a:rPr lang="en-US" sz="1600" dirty="0">
                <a:latin typeface="Cooper Black" panose="0208090404030B020404" pitchFamily="18" charset="77"/>
              </a:rPr>
              <a:t> </a:t>
            </a:r>
            <a:r>
              <a:rPr lang="en-US" sz="1600" dirty="0" err="1">
                <a:latin typeface="Cooper Black" panose="0208090404030B020404" pitchFamily="18" charset="77"/>
              </a:rPr>
              <a:t>dasarnya</a:t>
            </a:r>
            <a:r>
              <a:rPr lang="en-US" sz="1600" dirty="0">
                <a:latin typeface="Cooper Black" panose="0208090404030B020404" pitchFamily="18" charset="77"/>
              </a:rPr>
              <a:t> </a:t>
            </a:r>
            <a:r>
              <a:rPr lang="en-US" sz="1600" dirty="0" err="1">
                <a:latin typeface="Cooper Black" panose="0208090404030B020404" pitchFamily="18" charset="77"/>
              </a:rPr>
              <a:t>tentang</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Menurut</a:t>
            </a:r>
            <a:r>
              <a:rPr lang="en-US" sz="1600" dirty="0">
                <a:latin typeface="Cooper Black" panose="0208090404030B020404" pitchFamily="18" charset="77"/>
              </a:rPr>
              <a:t> </a:t>
            </a:r>
            <a:r>
              <a:rPr lang="en-US" sz="1600" dirty="0" err="1">
                <a:latin typeface="Cooper Black" panose="0208090404030B020404" pitchFamily="18" charset="77"/>
              </a:rPr>
              <a:t>teori</a:t>
            </a:r>
            <a:r>
              <a:rPr lang="en-US" sz="1600" dirty="0">
                <a:latin typeface="Cooper Black" panose="0208090404030B020404" pitchFamily="18" charset="77"/>
              </a:rPr>
              <a:t> </a:t>
            </a:r>
            <a:r>
              <a:rPr lang="en-US" sz="1600" dirty="0" err="1">
                <a:latin typeface="Cooper Black" panose="0208090404030B020404" pitchFamily="18" charset="77"/>
              </a:rPr>
              <a:t>ini</a:t>
            </a:r>
            <a:r>
              <a:rPr lang="en-US" sz="1600" dirty="0">
                <a:latin typeface="Cooper Black" panose="0208090404030B020404" pitchFamily="18" charset="77"/>
              </a:rPr>
              <a:t>, </a:t>
            </a:r>
            <a:r>
              <a:rPr lang="en-US" sz="1600" dirty="0" err="1">
                <a:latin typeface="Cooper Black" panose="0208090404030B020404" pitchFamily="18" charset="77"/>
              </a:rPr>
              <a:t>perilaku</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merupakan</a:t>
            </a:r>
            <a:r>
              <a:rPr lang="en-US" sz="1600" dirty="0">
                <a:latin typeface="Cooper Black" panose="0208090404030B020404" pitchFamily="18" charset="77"/>
              </a:rPr>
              <a:t> </a:t>
            </a:r>
            <a:r>
              <a:rPr lang="en-US" sz="1600" dirty="0" err="1">
                <a:latin typeface="Cooper Black" panose="0208090404030B020404" pitchFamily="18" charset="77"/>
              </a:rPr>
              <a:t>hasil</a:t>
            </a:r>
            <a:r>
              <a:rPr lang="en-US" sz="1600" dirty="0">
                <a:latin typeface="Cooper Black" panose="0208090404030B020404" pitchFamily="18" charset="77"/>
              </a:rPr>
              <a:t> </a:t>
            </a:r>
            <a:r>
              <a:rPr lang="en-US" sz="1600" dirty="0" err="1">
                <a:latin typeface="Cooper Black" panose="0208090404030B020404" pitchFamily="18" charset="77"/>
              </a:rPr>
              <a:t>interaksi</a:t>
            </a:r>
            <a:r>
              <a:rPr lang="en-US" sz="1600" dirty="0">
                <a:latin typeface="Cooper Black" panose="0208090404030B020404" pitchFamily="18" charset="77"/>
              </a:rPr>
              <a:t> </a:t>
            </a:r>
            <a:r>
              <a:rPr lang="en-US" sz="1600" dirty="0" err="1">
                <a:latin typeface="Cooper Black" panose="0208090404030B020404" pitchFamily="18" charset="77"/>
              </a:rPr>
              <a:t>dari</a:t>
            </a:r>
            <a:r>
              <a:rPr lang="en-US" sz="1600" dirty="0">
                <a:latin typeface="Cooper Black" panose="0208090404030B020404" pitchFamily="18" charset="77"/>
              </a:rPr>
              <a:t> </a:t>
            </a:r>
            <a:r>
              <a:rPr lang="en-US" sz="1600" dirty="0" err="1">
                <a:latin typeface="Cooper Black" panose="0208090404030B020404" pitchFamily="18" charset="77"/>
              </a:rPr>
              <a:t>tiga</a:t>
            </a:r>
            <a:r>
              <a:rPr lang="en-US" sz="1600" dirty="0">
                <a:latin typeface="Cooper Black" panose="0208090404030B020404" pitchFamily="18" charset="77"/>
              </a:rPr>
              <a:t> </a:t>
            </a:r>
            <a:r>
              <a:rPr lang="en-US" sz="1600" dirty="0" err="1">
                <a:latin typeface="Cooper Black" panose="0208090404030B020404" pitchFamily="18" charset="77"/>
              </a:rPr>
              <a:t>subsistem</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kepribadian</a:t>
            </a:r>
            <a:r>
              <a:rPr lang="en-US" sz="1600" dirty="0">
                <a:latin typeface="Cooper Black" panose="0208090404030B020404" pitchFamily="18" charset="77"/>
              </a:rPr>
              <a:t> </a:t>
            </a:r>
            <a:r>
              <a:rPr lang="en-US" sz="1600" dirty="0" err="1">
                <a:latin typeface="Cooper Black" panose="0208090404030B020404" pitchFamily="18" charset="77"/>
              </a:rPr>
              <a:t>manusia,yakni</a:t>
            </a:r>
            <a:r>
              <a:rPr lang="en-US" sz="1600" dirty="0">
                <a:latin typeface="Cooper Black" panose="0208090404030B020404" pitchFamily="18" charset="77"/>
              </a:rPr>
              <a:t>: </a:t>
            </a:r>
            <a:r>
              <a:rPr lang="en-US" sz="1600" i="1" dirty="0" err="1">
                <a:latin typeface="Cooper Black" panose="0208090404030B020404" pitchFamily="18" charset="77"/>
              </a:rPr>
              <a:t>Id,Ego</a:t>
            </a:r>
            <a:r>
              <a:rPr lang="en-US" sz="1600" i="1" dirty="0">
                <a:latin typeface="Cooper Black" panose="0208090404030B020404" pitchFamily="18" charset="77"/>
              </a:rPr>
              <a:t> </a:t>
            </a:r>
            <a:r>
              <a:rPr lang="en-US" sz="1600" i="1" dirty="0" err="1">
                <a:latin typeface="Cooper Black" panose="0208090404030B020404" pitchFamily="18" charset="77"/>
              </a:rPr>
              <a:t>dan</a:t>
            </a:r>
            <a:r>
              <a:rPr lang="en-US" sz="1600" i="1" dirty="0">
                <a:latin typeface="Cooper Black" panose="0208090404030B020404" pitchFamily="18" charset="77"/>
              </a:rPr>
              <a:t> Super Ego</a:t>
            </a:r>
            <a:r>
              <a:rPr lang="en-US" sz="1600" dirty="0">
                <a:latin typeface="Cooper Black" panose="0208090404030B020404" pitchFamily="18" charset="77"/>
              </a:rPr>
              <a:t>. </a:t>
            </a:r>
            <a:r>
              <a:rPr lang="en-US" sz="1600" dirty="0" err="1">
                <a:latin typeface="Cooper Black" panose="0208090404030B020404" pitchFamily="18" charset="77"/>
              </a:rPr>
              <a:t>Berdasarkan</a:t>
            </a:r>
            <a:r>
              <a:rPr lang="en-US" sz="1600" dirty="0">
                <a:latin typeface="Cooper Black" panose="0208090404030B020404" pitchFamily="18" charset="77"/>
              </a:rPr>
              <a:t> </a:t>
            </a:r>
            <a:r>
              <a:rPr lang="en-US" sz="1600" dirty="0" err="1">
                <a:latin typeface="Cooper Black" panose="0208090404030B020404" pitchFamily="18" charset="77"/>
              </a:rPr>
              <a:t>Teori</a:t>
            </a:r>
            <a:r>
              <a:rPr lang="en-US" sz="1600" dirty="0">
                <a:latin typeface="Cooper Black" panose="0208090404030B020404" pitchFamily="18" charset="77"/>
              </a:rPr>
              <a:t> </a:t>
            </a:r>
            <a:r>
              <a:rPr lang="en-US" sz="1600" dirty="0" err="1">
                <a:latin typeface="Cooper Black" panose="0208090404030B020404" pitchFamily="18" charset="77"/>
              </a:rPr>
              <a:t>Psikoanalisis</a:t>
            </a:r>
            <a:r>
              <a:rPr lang="en-US" sz="1600" dirty="0">
                <a:latin typeface="Cooper Black" panose="0208090404030B020404" pitchFamily="18" charset="77"/>
              </a:rPr>
              <a:t> </a:t>
            </a:r>
            <a:r>
              <a:rPr lang="en-US" sz="1600" i="1" dirty="0">
                <a:latin typeface="Cooper Black" panose="0208090404030B020404" pitchFamily="18" charset="77"/>
              </a:rPr>
              <a:t>(Homo </a:t>
            </a:r>
            <a:r>
              <a:rPr lang="en-US" sz="1600" i="1" dirty="0" err="1">
                <a:latin typeface="Cooper Black" panose="0208090404030B020404" pitchFamily="18" charset="77"/>
              </a:rPr>
              <a:t>Volens</a:t>
            </a:r>
            <a:r>
              <a:rPr lang="en-US" sz="1600" i="1" dirty="0">
                <a:latin typeface="Cooper Black" panose="0208090404030B020404" pitchFamily="18" charset="77"/>
              </a:rPr>
              <a:t>)</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merupakan</a:t>
            </a:r>
            <a:r>
              <a:rPr lang="en-US" sz="1600" dirty="0">
                <a:latin typeface="Cooper Black" panose="0208090404030B020404" pitchFamily="18" charset="77"/>
              </a:rPr>
              <a:t> </a:t>
            </a:r>
            <a:r>
              <a:rPr lang="en-US" sz="1600" dirty="0" err="1">
                <a:latin typeface="Cooper Black" panose="0208090404030B020404" pitchFamily="18" charset="77"/>
              </a:rPr>
              <a:t>makhluk</a:t>
            </a:r>
            <a:r>
              <a:rPr lang="en-US" sz="1600" dirty="0">
                <a:latin typeface="Cooper Black" panose="0208090404030B020404" pitchFamily="18" charset="77"/>
              </a:rPr>
              <a:t> yang </a:t>
            </a:r>
            <a:r>
              <a:rPr lang="en-US" sz="1600" dirty="0" err="1">
                <a:latin typeface="Cooper Black" panose="0208090404030B020404" pitchFamily="18" charset="77"/>
              </a:rPr>
              <a:t>perilakunya</a:t>
            </a:r>
            <a:r>
              <a:rPr lang="en-US" sz="1600" dirty="0">
                <a:latin typeface="Cooper Black" panose="0208090404030B020404" pitchFamily="18" charset="77"/>
              </a:rPr>
              <a:t> </a:t>
            </a:r>
            <a:r>
              <a:rPr lang="en-US" sz="1600" dirty="0" err="1">
                <a:latin typeface="Cooper Black" panose="0208090404030B020404" pitchFamily="18" charset="77"/>
              </a:rPr>
              <a:t>digerakkan</a:t>
            </a:r>
            <a:r>
              <a:rPr lang="en-US" sz="1600" dirty="0">
                <a:latin typeface="Cooper Black" panose="0208090404030B020404" pitchFamily="18" charset="77"/>
              </a:rPr>
              <a:t> </a:t>
            </a:r>
            <a:r>
              <a:rPr lang="en-US" sz="1600" dirty="0" err="1">
                <a:latin typeface="Cooper Black" panose="0208090404030B020404" pitchFamily="18" charset="77"/>
              </a:rPr>
              <a:t>oleh</a:t>
            </a:r>
            <a:r>
              <a:rPr lang="en-US" sz="1600" dirty="0">
                <a:latin typeface="Cooper Black" panose="0208090404030B020404" pitchFamily="18" charset="77"/>
              </a:rPr>
              <a:t> </a:t>
            </a:r>
            <a:r>
              <a:rPr lang="en-US" sz="1600" dirty="0" err="1">
                <a:latin typeface="Cooper Black" panose="0208090404030B020404" pitchFamily="18" charset="77"/>
              </a:rPr>
              <a:t>keinginan-keinginan</a:t>
            </a:r>
            <a:r>
              <a:rPr lang="en-US" sz="1600" dirty="0">
                <a:latin typeface="Cooper Black" panose="0208090404030B020404" pitchFamily="18" charset="77"/>
              </a:rPr>
              <a:t> yang </a:t>
            </a:r>
            <a:r>
              <a:rPr lang="en-US" sz="1600" dirty="0" err="1">
                <a:latin typeface="Cooper Black" panose="0208090404030B020404" pitchFamily="18" charset="77"/>
              </a:rPr>
              <a:t>terpendam</a:t>
            </a:r>
            <a:r>
              <a:rPr lang="en-US" sz="1600" dirty="0">
                <a:latin typeface="Cooper Black" panose="0208090404030B020404" pitchFamily="18" charset="77"/>
              </a:rPr>
              <a:t>. </a:t>
            </a:r>
          </a:p>
        </p:txBody>
      </p:sp>
      <p:sp>
        <p:nvSpPr>
          <p:cNvPr id="3" name="Slide Number Placeholder 2">
            <a:extLst>
              <a:ext uri="{FF2B5EF4-FFF2-40B4-BE49-F238E27FC236}">
                <a16:creationId xmlns:a16="http://schemas.microsoft.com/office/drawing/2014/main" id="{130C20C1-DEE5-2B4D-B6C8-ACB3D71139A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
        <p:nvSpPr>
          <p:cNvPr id="4" name="TextBox 3">
            <a:extLst>
              <a:ext uri="{FF2B5EF4-FFF2-40B4-BE49-F238E27FC236}">
                <a16:creationId xmlns:a16="http://schemas.microsoft.com/office/drawing/2014/main" id="{759FCF29-00CB-4745-911F-10E9AAD35FF0}"/>
              </a:ext>
            </a:extLst>
          </p:cNvPr>
          <p:cNvSpPr txBox="1"/>
          <p:nvPr/>
        </p:nvSpPr>
        <p:spPr>
          <a:xfrm>
            <a:off x="237066" y="891716"/>
            <a:ext cx="3339376" cy="1292662"/>
          </a:xfrm>
          <a:prstGeom prst="rect">
            <a:avLst/>
          </a:prstGeom>
          <a:noFill/>
        </p:spPr>
        <p:txBody>
          <a:bodyPr wrap="none" rtlCol="0">
            <a:spAutoFit/>
          </a:bodyPr>
          <a:lstStyle/>
          <a:p>
            <a:r>
              <a:rPr lang="en-US" sz="3200" b="1" dirty="0">
                <a:latin typeface="Cooper Black" panose="0208090404030B020404" pitchFamily="18" charset="77"/>
              </a:rPr>
              <a:t>1. </a:t>
            </a:r>
            <a:r>
              <a:rPr lang="en-US" sz="3200" b="1" dirty="0" err="1">
                <a:latin typeface="Cooper Black" panose="0208090404030B020404" pitchFamily="18" charset="77"/>
              </a:rPr>
              <a:t>Teori</a:t>
            </a:r>
            <a:r>
              <a:rPr lang="en-US" sz="3200" b="1" dirty="0">
                <a:latin typeface="Cooper Black" panose="0208090404030B020404" pitchFamily="18" charset="77"/>
              </a:rPr>
              <a:t> </a:t>
            </a:r>
          </a:p>
          <a:p>
            <a:r>
              <a:rPr lang="en-US" sz="3200" b="1" dirty="0">
                <a:latin typeface="Cooper Black" panose="0208090404030B020404" pitchFamily="18" charset="77"/>
              </a:rPr>
              <a:t>    </a:t>
            </a:r>
            <a:r>
              <a:rPr lang="en-US" sz="3200" b="1" dirty="0" err="1">
                <a:latin typeface="Cooper Black" panose="0208090404030B020404" pitchFamily="18" charset="77"/>
              </a:rPr>
              <a:t>Psikoanalisis</a:t>
            </a:r>
            <a:endParaRPr lang="en-ID" sz="3200" b="1" dirty="0">
              <a:latin typeface="Cooper Black" panose="0208090404030B020404" pitchFamily="18" charset="77"/>
            </a:endParaRPr>
          </a:p>
          <a:p>
            <a:endParaRPr lang="en-US" dirty="0"/>
          </a:p>
        </p:txBody>
      </p:sp>
    </p:spTree>
    <p:extLst>
      <p:ext uri="{BB962C8B-B14F-4D97-AF65-F5344CB8AC3E}">
        <p14:creationId xmlns:p14="http://schemas.microsoft.com/office/powerpoint/2010/main" val="2967870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2F4B91C-16FE-8047-952A-4D43A293B97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sp>
        <p:nvSpPr>
          <p:cNvPr id="4" name="TextBox 3">
            <a:extLst>
              <a:ext uri="{FF2B5EF4-FFF2-40B4-BE49-F238E27FC236}">
                <a16:creationId xmlns:a16="http://schemas.microsoft.com/office/drawing/2014/main" id="{BDA15A85-E9E1-1C4B-B08D-C8CE56FC3D63}"/>
              </a:ext>
            </a:extLst>
          </p:cNvPr>
          <p:cNvSpPr txBox="1"/>
          <p:nvPr/>
        </p:nvSpPr>
        <p:spPr>
          <a:xfrm>
            <a:off x="711200" y="2394798"/>
            <a:ext cx="8173156" cy="2462213"/>
          </a:xfrm>
          <a:prstGeom prst="rect">
            <a:avLst/>
          </a:prstGeom>
          <a:noFill/>
        </p:spPr>
        <p:txBody>
          <a:bodyPr wrap="square" rtlCol="0">
            <a:spAutoFit/>
          </a:bodyPr>
          <a:lstStyle/>
          <a:p>
            <a:r>
              <a:rPr lang="en-US" dirty="0"/>
              <a:t> </a:t>
            </a:r>
            <a:r>
              <a:rPr lang="en-US" dirty="0" err="1">
                <a:solidFill>
                  <a:schemeClr val="bg1"/>
                </a:solidFill>
                <a:latin typeface="Cooper Black" panose="0208090404030B020404" pitchFamily="18" charset="77"/>
              </a:rPr>
              <a:t>Teori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ini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memfokuskan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perhatiannya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pada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perilaku</a:t>
            </a:r>
            <a:r>
              <a:rPr lang="en-US" dirty="0">
                <a:solidFill>
                  <a:schemeClr val="bg1"/>
                </a:solidFill>
                <a:latin typeface="Cooper Black" panose="0208090404030B020404" pitchFamily="18" charset="77"/>
              </a:rPr>
              <a:t> yang </a:t>
            </a:r>
            <a:r>
              <a:rPr lang="en-US" dirty="0" err="1">
                <a:solidFill>
                  <a:schemeClr val="bg1"/>
                </a:solidFill>
                <a:latin typeface="Cooper Black" panose="0208090404030B020404" pitchFamily="18" charset="77"/>
              </a:rPr>
              <a:t>kelihatan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yaitu</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perilaku</a:t>
            </a:r>
            <a:r>
              <a:rPr lang="en-US" dirty="0">
                <a:solidFill>
                  <a:schemeClr val="bg1"/>
                </a:solidFill>
                <a:latin typeface="Cooper Black" panose="0208090404030B020404" pitchFamily="18" charset="77"/>
              </a:rPr>
              <a:t> yang </a:t>
            </a:r>
            <a:r>
              <a:rPr lang="en-US" dirty="0" err="1">
                <a:solidFill>
                  <a:schemeClr val="bg1"/>
                </a:solidFill>
                <a:latin typeface="Cooper Black" panose="0208090404030B020404" pitchFamily="18" charset="77"/>
              </a:rPr>
              <a:t>dapat</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diukur</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diramal</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dilukiskan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Teori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ini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merupakan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reaksi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terhadap</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teori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psikoanalisis.Dalam</a:t>
            </a:r>
            <a:r>
              <a:rPr lang="en-US" dirty="0">
                <a:solidFill>
                  <a:schemeClr val="bg1"/>
                </a:solidFill>
                <a:latin typeface="Cooper Black" panose="0208090404030B020404" pitchFamily="18" charset="77"/>
              </a:rPr>
              <a:t> </a:t>
            </a:r>
            <a:r>
              <a:rPr lang="en-US" i="1" dirty="0" err="1">
                <a:solidFill>
                  <a:schemeClr val="bg1"/>
                </a:solidFill>
                <a:latin typeface="Cooper Black" panose="0208090404030B020404" pitchFamily="18" charset="77"/>
              </a:rPr>
              <a:t>teori</a:t>
            </a:r>
            <a:r>
              <a:rPr lang="en-US" i="1" dirty="0">
                <a:solidFill>
                  <a:schemeClr val="bg1"/>
                </a:solidFill>
                <a:latin typeface="Cooper Black" panose="0208090404030B020404" pitchFamily="18" charset="77"/>
              </a:rPr>
              <a:t> </a:t>
            </a:r>
            <a:r>
              <a:rPr lang="en-US" i="1" dirty="0" err="1">
                <a:solidFill>
                  <a:schemeClr val="bg1"/>
                </a:solidFill>
                <a:latin typeface="Cooper Black" panose="0208090404030B020404" pitchFamily="18" charset="77"/>
              </a:rPr>
              <a:t>behaviourisme</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manusia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disebut</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sebagai</a:t>
            </a:r>
            <a:r>
              <a:rPr lang="en-US" dirty="0">
                <a:solidFill>
                  <a:schemeClr val="bg1"/>
                </a:solidFill>
                <a:latin typeface="Cooper Black" panose="0208090404030B020404" pitchFamily="18" charset="77"/>
              </a:rPr>
              <a:t> </a:t>
            </a:r>
            <a:r>
              <a:rPr lang="en-US" i="1" dirty="0">
                <a:solidFill>
                  <a:schemeClr val="bg1"/>
                </a:solidFill>
                <a:latin typeface="Cooper Black" panose="0208090404030B020404" pitchFamily="18" charset="77"/>
              </a:rPr>
              <a:t>Homo </a:t>
            </a:r>
            <a:r>
              <a:rPr lang="en-US" i="1" dirty="0" err="1">
                <a:solidFill>
                  <a:schemeClr val="bg1"/>
                </a:solidFill>
                <a:latin typeface="Cooper Black" panose="0208090404030B020404" pitchFamily="18" charset="77"/>
              </a:rPr>
              <a:t>Mechanicus</a:t>
            </a:r>
            <a:r>
              <a:rPr lang="en-US" dirty="0">
                <a:solidFill>
                  <a:schemeClr val="bg1"/>
                </a:solidFill>
                <a:latin typeface="Cooper Black" panose="0208090404030B020404" pitchFamily="18" charset="77"/>
              </a:rPr>
              <a:t> yang </a:t>
            </a:r>
            <a:r>
              <a:rPr lang="en-US" dirty="0" err="1">
                <a:solidFill>
                  <a:schemeClr val="bg1"/>
                </a:solidFill>
                <a:latin typeface="Cooper Black" panose="0208090404030B020404" pitchFamily="18" charset="77"/>
              </a:rPr>
              <a:t>berarti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manusia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mesin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Mesin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adalah</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suatu</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benda</a:t>
            </a:r>
            <a:r>
              <a:rPr lang="en-US" dirty="0">
                <a:solidFill>
                  <a:schemeClr val="bg1"/>
                </a:solidFill>
                <a:latin typeface="Cooper Black" panose="0208090404030B020404" pitchFamily="18" charset="77"/>
              </a:rPr>
              <a:t> yang </a:t>
            </a:r>
            <a:r>
              <a:rPr lang="en-US" dirty="0" err="1">
                <a:solidFill>
                  <a:schemeClr val="bg1"/>
                </a:solidFill>
                <a:latin typeface="Cooper Black" panose="0208090404030B020404" pitchFamily="18" charset="77"/>
              </a:rPr>
              <a:t>bekerja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tanpa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adanya</a:t>
            </a:r>
            <a:r>
              <a:rPr lang="en-US" dirty="0">
                <a:solidFill>
                  <a:schemeClr val="bg1"/>
                </a:solidFill>
                <a:latin typeface="Cooper Black" panose="0208090404030B020404" pitchFamily="18" charset="77"/>
              </a:rPr>
              <a:t> motif </a:t>
            </a:r>
            <a:r>
              <a:rPr lang="en-US" dirty="0" err="1">
                <a:solidFill>
                  <a:schemeClr val="bg1"/>
                </a:solidFill>
                <a:latin typeface="Cooper Black" panose="0208090404030B020404" pitchFamily="18" charset="77"/>
              </a:rPr>
              <a:t>dibelakangnya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Mesin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berjalan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tidak</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karena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adanya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dorongan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alam</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bawah</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sadar</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tertentu</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ia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berjalan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karena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lingkungan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sistemnya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Manusia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menurut</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teori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ini</a:t>
            </a:r>
            <a:r>
              <a:rPr lang="en-US" dirty="0">
                <a:solidFill>
                  <a:schemeClr val="bg1"/>
                </a:solidFill>
                <a:latin typeface="Cooper Black" panose="0208090404030B020404" pitchFamily="18" charset="77"/>
              </a:rPr>
              <a:t> juga </a:t>
            </a:r>
            <a:r>
              <a:rPr lang="en-US" dirty="0" err="1">
                <a:solidFill>
                  <a:schemeClr val="bg1"/>
                </a:solidFill>
                <a:latin typeface="Cooper Black" panose="0208090404030B020404" pitchFamily="18" charset="77"/>
              </a:rPr>
              <a:t>demikian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selain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instink</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seluruh</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tingkah</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lakunya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merupakan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hasil</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belajar</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Belajar</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adalah</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perubahan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perilaku</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organisme</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sebagai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pengaruh</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lingkungan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Manusia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dalam</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pandangan</a:t>
            </a:r>
            <a:r>
              <a:rPr lang="en-US" dirty="0">
                <a:solidFill>
                  <a:schemeClr val="bg1"/>
                </a:solidFill>
                <a:latin typeface="Cooper Black" panose="0208090404030B020404" pitchFamily="18" charset="77"/>
              </a:rPr>
              <a:t> </a:t>
            </a:r>
            <a:r>
              <a:rPr lang="en-US" i="1" dirty="0" err="1">
                <a:solidFill>
                  <a:schemeClr val="bg1"/>
                </a:solidFill>
                <a:latin typeface="Cooper Black" panose="0208090404030B020404" pitchFamily="18" charset="77"/>
              </a:rPr>
              <a:t>teori</a:t>
            </a:r>
            <a:r>
              <a:rPr lang="en-US" i="1" dirty="0">
                <a:solidFill>
                  <a:schemeClr val="bg1"/>
                </a:solidFill>
                <a:latin typeface="Cooper Black" panose="0208090404030B020404" pitchFamily="18" charset="77"/>
              </a:rPr>
              <a:t> </a:t>
            </a:r>
            <a:r>
              <a:rPr lang="en-US" i="1" dirty="0" err="1">
                <a:solidFill>
                  <a:schemeClr val="bg1"/>
                </a:solidFill>
                <a:latin typeface="Cooper Black" panose="0208090404030B020404" pitchFamily="18" charset="77"/>
              </a:rPr>
              <a:t>behaviourisme</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adalah</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makhluk</a:t>
            </a:r>
            <a:r>
              <a:rPr lang="en-US" dirty="0">
                <a:solidFill>
                  <a:schemeClr val="bg1"/>
                </a:solidFill>
                <a:latin typeface="Cooper Black" panose="0208090404030B020404" pitchFamily="18" charset="77"/>
              </a:rPr>
              <a:t> yang </a:t>
            </a:r>
            <a:r>
              <a:rPr lang="en-US" dirty="0" err="1">
                <a:solidFill>
                  <a:schemeClr val="bg1"/>
                </a:solidFill>
                <a:latin typeface="Cooper Black" panose="0208090404030B020404" pitchFamily="18" charset="77"/>
              </a:rPr>
              <a:t>sangat</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plastis</a:t>
            </a:r>
            <a:r>
              <a:rPr lang="en-US" dirty="0">
                <a:solidFill>
                  <a:schemeClr val="bg1"/>
                </a:solidFill>
                <a:latin typeface="Cooper Black" panose="0208090404030B020404" pitchFamily="18" charset="77"/>
              </a:rPr>
              <a:t>, yang </a:t>
            </a:r>
            <a:r>
              <a:rPr lang="en-US" dirty="0" err="1">
                <a:solidFill>
                  <a:schemeClr val="bg1"/>
                </a:solidFill>
                <a:latin typeface="Cooper Black" panose="0208090404030B020404" pitchFamily="18" charset="77"/>
              </a:rPr>
              <a:t>perilakunya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sangat</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dipengaruhi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oleh</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pengalamannya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Manusia</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menurut</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teori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ini</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dapat</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dibentuk</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dengan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menciptakan</a:t>
            </a:r>
            <a:r>
              <a:rPr lang="en-US" dirty="0">
                <a:solidFill>
                  <a:schemeClr val="bg1"/>
                </a:solidFill>
                <a:latin typeface="Cooper Black" panose="0208090404030B020404" pitchFamily="18" charset="77"/>
              </a:rPr>
              <a:t> </a:t>
            </a:r>
            <a:r>
              <a:rPr lang="en-US" dirty="0" err="1">
                <a:solidFill>
                  <a:schemeClr val="bg1"/>
                </a:solidFill>
                <a:latin typeface="Cooper Black" panose="0208090404030B020404" pitchFamily="18" charset="77"/>
              </a:rPr>
              <a:t>lingkungan</a:t>
            </a:r>
            <a:r>
              <a:rPr lang="en-US" dirty="0">
                <a:solidFill>
                  <a:schemeClr val="bg1"/>
                </a:solidFill>
                <a:latin typeface="Cooper Black" panose="0208090404030B020404" pitchFamily="18" charset="77"/>
              </a:rPr>
              <a:t> yang </a:t>
            </a:r>
            <a:r>
              <a:rPr lang="en-US" dirty="0" err="1">
                <a:solidFill>
                  <a:schemeClr val="bg1"/>
                </a:solidFill>
                <a:latin typeface="Cooper Black" panose="0208090404030B020404" pitchFamily="18" charset="77"/>
              </a:rPr>
              <a:t>relevan</a:t>
            </a:r>
            <a:r>
              <a:rPr lang="en-US" dirty="0">
                <a:solidFill>
                  <a:schemeClr val="bg1"/>
                </a:solidFill>
                <a:latin typeface="Cooper Black" panose="0208090404030B020404" pitchFamily="18" charset="77"/>
              </a:rPr>
              <a:t>.</a:t>
            </a:r>
            <a:r>
              <a:rPr lang="en-ID" dirty="0">
                <a:solidFill>
                  <a:schemeClr val="bg1"/>
                </a:solidFill>
                <a:latin typeface="Cooper Black" panose="0208090404030B020404" pitchFamily="18" charset="77"/>
              </a:rPr>
              <a:t> </a:t>
            </a:r>
            <a:endParaRPr lang="en-US" dirty="0">
              <a:solidFill>
                <a:schemeClr val="bg1"/>
              </a:solidFill>
              <a:latin typeface="Cooper Black" panose="0208090404030B020404" pitchFamily="18" charset="77"/>
            </a:endParaRPr>
          </a:p>
        </p:txBody>
      </p:sp>
      <p:sp>
        <p:nvSpPr>
          <p:cNvPr id="5" name="TextBox 4">
            <a:extLst>
              <a:ext uri="{FF2B5EF4-FFF2-40B4-BE49-F238E27FC236}">
                <a16:creationId xmlns:a16="http://schemas.microsoft.com/office/drawing/2014/main" id="{4FC25B84-8308-0D40-BCF7-144B7DD243BB}"/>
              </a:ext>
            </a:extLst>
          </p:cNvPr>
          <p:cNvSpPr txBox="1"/>
          <p:nvPr/>
        </p:nvSpPr>
        <p:spPr>
          <a:xfrm>
            <a:off x="462845" y="688622"/>
            <a:ext cx="3342582" cy="1292662"/>
          </a:xfrm>
          <a:prstGeom prst="rect">
            <a:avLst/>
          </a:prstGeom>
          <a:noFill/>
        </p:spPr>
        <p:txBody>
          <a:bodyPr wrap="none" rtlCol="0">
            <a:spAutoFit/>
          </a:bodyPr>
          <a:lstStyle/>
          <a:p>
            <a:r>
              <a:rPr lang="en-US" sz="3200" b="1" dirty="0">
                <a:latin typeface="Cooper Black" panose="0208090404030B020404" pitchFamily="18" charset="77"/>
              </a:rPr>
              <a:t>2. </a:t>
            </a:r>
            <a:r>
              <a:rPr lang="en-US" sz="3200" b="1" dirty="0" err="1">
                <a:latin typeface="Cooper Black" panose="0208090404030B020404" pitchFamily="18" charset="77"/>
              </a:rPr>
              <a:t>Teori</a:t>
            </a:r>
            <a:r>
              <a:rPr lang="en-US" sz="3200" b="1" dirty="0">
                <a:latin typeface="Cooper Black" panose="0208090404030B020404" pitchFamily="18" charset="77"/>
              </a:rPr>
              <a:t> </a:t>
            </a:r>
          </a:p>
          <a:p>
            <a:r>
              <a:rPr lang="en-US" sz="3200" b="1" dirty="0">
                <a:latin typeface="Cooper Black" panose="0208090404030B020404" pitchFamily="18" charset="77"/>
              </a:rPr>
              <a:t>   </a:t>
            </a:r>
            <a:r>
              <a:rPr lang="en-US" sz="3200" b="1" dirty="0" err="1">
                <a:latin typeface="Cooper Black" panose="0208090404030B020404" pitchFamily="18" charset="77"/>
              </a:rPr>
              <a:t>Behaviorisme</a:t>
            </a:r>
            <a:endParaRPr lang="en-ID" sz="3200" dirty="0">
              <a:latin typeface="Cooper Black" panose="0208090404030B020404" pitchFamily="18" charset="77"/>
            </a:endParaRPr>
          </a:p>
          <a:p>
            <a:endParaRPr lang="en-US" dirty="0"/>
          </a:p>
        </p:txBody>
      </p:sp>
    </p:spTree>
    <p:extLst>
      <p:ext uri="{BB962C8B-B14F-4D97-AF65-F5344CB8AC3E}">
        <p14:creationId xmlns:p14="http://schemas.microsoft.com/office/powerpoint/2010/main" val="2877991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75779E-13D0-C148-89FC-675FDB54B16A}"/>
              </a:ext>
            </a:extLst>
          </p:cNvPr>
          <p:cNvSpPr>
            <a:spLocks noGrp="1"/>
          </p:cNvSpPr>
          <p:nvPr>
            <p:ph type="body" idx="1"/>
          </p:nvPr>
        </p:nvSpPr>
        <p:spPr>
          <a:xfrm>
            <a:off x="585278" y="2218244"/>
            <a:ext cx="8084589" cy="819900"/>
          </a:xfrm>
        </p:spPr>
        <p:txBody>
          <a:bodyPr/>
          <a:lstStyle/>
          <a:p>
            <a:pPr marL="76200" indent="0" algn="l">
              <a:buNone/>
            </a:pPr>
            <a:r>
              <a:rPr lang="en-US" sz="1600" dirty="0" err="1">
                <a:latin typeface="Cooper Black" panose="0208090404030B020404" pitchFamily="18" charset="77"/>
              </a:rPr>
              <a:t>Psikologi</a:t>
            </a:r>
            <a:r>
              <a:rPr lang="en-US" sz="1600" dirty="0">
                <a:latin typeface="Cooper Black" panose="0208090404030B020404" pitchFamily="18" charset="77"/>
              </a:rPr>
              <a:t> </a:t>
            </a:r>
            <a:r>
              <a:rPr lang="en-US" sz="1600" dirty="0" err="1">
                <a:latin typeface="Cooper Black" panose="0208090404030B020404" pitchFamily="18" charset="77"/>
              </a:rPr>
              <a:t>kognitif</a:t>
            </a:r>
            <a:r>
              <a:rPr lang="en-US" sz="1600" dirty="0">
                <a:latin typeface="Cooper Black" panose="0208090404030B020404" pitchFamily="18" charset="77"/>
              </a:rPr>
              <a:t> </a:t>
            </a:r>
            <a:r>
              <a:rPr lang="en-US" sz="1600" dirty="0" err="1">
                <a:latin typeface="Cooper Black" panose="0208090404030B020404" pitchFamily="18" charset="77"/>
              </a:rPr>
              <a:t>menempatkan</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sebagai</a:t>
            </a:r>
            <a:r>
              <a:rPr lang="en-US" sz="1600" dirty="0">
                <a:latin typeface="Cooper Black" panose="0208090404030B020404" pitchFamily="18" charset="77"/>
              </a:rPr>
              <a:t> </a:t>
            </a:r>
            <a:r>
              <a:rPr lang="en-US" sz="1600" dirty="0" err="1">
                <a:latin typeface="Cooper Black" panose="0208090404030B020404" pitchFamily="18" charset="77"/>
              </a:rPr>
              <a:t>makhluk</a:t>
            </a:r>
            <a:r>
              <a:rPr lang="en-US" sz="1600" dirty="0">
                <a:latin typeface="Cooper Black" panose="0208090404030B020404" pitchFamily="18" charset="77"/>
              </a:rPr>
              <a:t> yang </a:t>
            </a:r>
            <a:r>
              <a:rPr lang="en-US" sz="1600" dirty="0" err="1">
                <a:latin typeface="Cooper Black" panose="0208090404030B020404" pitchFamily="18" charset="77"/>
              </a:rPr>
              <a:t>bereaksi</a:t>
            </a:r>
            <a:r>
              <a:rPr lang="en-US" sz="1600" dirty="0">
                <a:latin typeface="Cooper Black" panose="0208090404030B020404" pitchFamily="18" charset="77"/>
              </a:rPr>
              <a:t> </a:t>
            </a:r>
            <a:r>
              <a:rPr lang="en-US" sz="1600" dirty="0" err="1">
                <a:latin typeface="Cooper Black" panose="0208090404030B020404" pitchFamily="18" charset="77"/>
              </a:rPr>
              <a:t>secara</a:t>
            </a:r>
            <a:r>
              <a:rPr lang="en-US" sz="1600" dirty="0">
                <a:latin typeface="Cooper Black" panose="0208090404030B020404" pitchFamily="18" charset="77"/>
              </a:rPr>
              <a:t> </a:t>
            </a:r>
            <a:r>
              <a:rPr lang="en-US" sz="1600" dirty="0" err="1">
                <a:latin typeface="Cooper Black" panose="0208090404030B020404" pitchFamily="18" charset="77"/>
              </a:rPr>
              <a:t>aktip</a:t>
            </a:r>
            <a:r>
              <a:rPr lang="en-US" sz="1600" dirty="0">
                <a:latin typeface="Cooper Black" panose="0208090404030B020404" pitchFamily="18" charset="77"/>
              </a:rPr>
              <a:t> </a:t>
            </a:r>
            <a:r>
              <a:rPr lang="en-US" sz="1600" dirty="0" err="1">
                <a:latin typeface="Cooper Black" panose="0208090404030B020404" pitchFamily="18" charset="77"/>
              </a:rPr>
              <a:t>terhadap</a:t>
            </a:r>
            <a:r>
              <a:rPr lang="en-US" sz="1600" dirty="0">
                <a:latin typeface="Cooper Black" panose="0208090404030B020404" pitchFamily="18" charset="77"/>
              </a:rPr>
              <a:t> </a:t>
            </a:r>
            <a:r>
              <a:rPr lang="en-US" sz="1600" dirty="0" err="1">
                <a:latin typeface="Cooper Black" panose="0208090404030B020404" pitchFamily="18" charset="77"/>
              </a:rPr>
              <a:t>lingkungan</a:t>
            </a:r>
            <a:r>
              <a:rPr lang="en-US" sz="1600" dirty="0">
                <a:latin typeface="Cooper Black" panose="0208090404030B020404" pitchFamily="18" charset="77"/>
              </a:rPr>
              <a:t>, </a:t>
            </a:r>
            <a:r>
              <a:rPr lang="en-US" sz="1600" dirty="0" err="1">
                <a:latin typeface="Cooper Black" panose="0208090404030B020404" pitchFamily="18" charset="77"/>
              </a:rPr>
              <a:t>yakni</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cara</a:t>
            </a:r>
            <a:r>
              <a:rPr lang="en-US" sz="1600" dirty="0">
                <a:latin typeface="Cooper Black" panose="0208090404030B020404" pitchFamily="18" charset="77"/>
              </a:rPr>
              <a:t> </a:t>
            </a:r>
            <a:r>
              <a:rPr lang="en-US" sz="1600" dirty="0" err="1">
                <a:latin typeface="Cooper Black" panose="0208090404030B020404" pitchFamily="18" charset="77"/>
              </a:rPr>
              <a:t>berfikir</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berusaha</a:t>
            </a:r>
            <a:r>
              <a:rPr lang="en-US" sz="1600" dirty="0">
                <a:latin typeface="Cooper Black" panose="0208090404030B020404" pitchFamily="18" charset="77"/>
              </a:rPr>
              <a:t> </a:t>
            </a:r>
            <a:r>
              <a:rPr lang="en-US" sz="1600" dirty="0" err="1">
                <a:latin typeface="Cooper Black" panose="0208090404030B020404" pitchFamily="18" charset="77"/>
              </a:rPr>
              <a:t>memahami</a:t>
            </a:r>
            <a:r>
              <a:rPr lang="en-US" sz="1600" dirty="0">
                <a:latin typeface="Cooper Black" panose="0208090404030B020404" pitchFamily="18" charset="77"/>
              </a:rPr>
              <a:t> </a:t>
            </a:r>
            <a:r>
              <a:rPr lang="en-US" sz="1600" dirty="0" err="1">
                <a:latin typeface="Cooper Black" panose="0208090404030B020404" pitchFamily="18" charset="77"/>
              </a:rPr>
              <a:t>lingkungan</a:t>
            </a:r>
            <a:r>
              <a:rPr lang="en-US" sz="1600" dirty="0">
                <a:latin typeface="Cooper Black" panose="0208090404030B020404" pitchFamily="18" charset="77"/>
              </a:rPr>
              <a:t> yang </a:t>
            </a:r>
            <a:r>
              <a:rPr lang="en-US" sz="1600" dirty="0" err="1">
                <a:latin typeface="Cooper Black" panose="0208090404030B020404" pitchFamily="18" charset="77"/>
              </a:rPr>
              <a:t>dihadapinya</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meresponnya</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dirty="0" err="1">
                <a:latin typeface="Cooper Black" panose="0208090404030B020404" pitchFamily="18" charset="77"/>
              </a:rPr>
              <a:t>pikiran</a:t>
            </a:r>
            <a:r>
              <a:rPr lang="en-US" sz="1600" dirty="0">
                <a:latin typeface="Cooper Black" panose="0208090404030B020404" pitchFamily="18" charset="77"/>
              </a:rPr>
              <a:t> yang </a:t>
            </a:r>
            <a:r>
              <a:rPr lang="en-US" sz="1600" dirty="0" err="1">
                <a:latin typeface="Cooper Black" panose="0208090404030B020404" pitchFamily="18" charset="77"/>
              </a:rPr>
              <a:t>dimilikinya</a:t>
            </a:r>
            <a:r>
              <a:rPr lang="en-US" sz="1600" dirty="0">
                <a:latin typeface="Cooper Black" panose="0208090404030B020404" pitchFamily="18" charset="77"/>
              </a:rPr>
              <a:t>. Oleh </a:t>
            </a:r>
            <a:r>
              <a:rPr lang="en-US" sz="1600" dirty="0" err="1">
                <a:latin typeface="Cooper Black" panose="0208090404030B020404" pitchFamily="18" charset="77"/>
              </a:rPr>
              <a:t>karena</a:t>
            </a:r>
            <a:r>
              <a:rPr lang="en-US" sz="1600" dirty="0">
                <a:latin typeface="Cooper Black" panose="0208090404030B020404" pitchFamily="18" charset="77"/>
              </a:rPr>
              <a:t> </a:t>
            </a:r>
            <a:r>
              <a:rPr lang="en-US" sz="1600" dirty="0" err="1">
                <a:latin typeface="Cooper Black" panose="0208090404030B020404" pitchFamily="18" charset="77"/>
              </a:rPr>
              <a:t>itu</a:t>
            </a:r>
            <a:r>
              <a:rPr lang="en-US" sz="1600" dirty="0">
                <a:latin typeface="Cooper Black" panose="0208090404030B020404" pitchFamily="18" charset="77"/>
              </a:rPr>
              <a:t>, </a:t>
            </a:r>
            <a:r>
              <a:rPr lang="en-US" sz="1600" dirty="0" err="1">
                <a:latin typeface="Cooper Black" panose="0208090404030B020404" pitchFamily="18" charset="77"/>
              </a:rPr>
              <a:t>maka</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menurut</a:t>
            </a:r>
            <a:r>
              <a:rPr lang="en-US" sz="1600" dirty="0">
                <a:latin typeface="Cooper Black" panose="0208090404030B020404" pitchFamily="18" charset="77"/>
              </a:rPr>
              <a:t> </a:t>
            </a:r>
            <a:r>
              <a:rPr lang="en-US" sz="1600" dirty="0" err="1">
                <a:latin typeface="Cooper Black" panose="0208090404030B020404" pitchFamily="18" charset="77"/>
              </a:rPr>
              <a:t>teori</a:t>
            </a:r>
            <a:r>
              <a:rPr lang="en-US" sz="1600" dirty="0">
                <a:latin typeface="Cooper Black" panose="0208090404030B020404" pitchFamily="18" charset="77"/>
              </a:rPr>
              <a:t> </a:t>
            </a:r>
            <a:r>
              <a:rPr lang="en-US" sz="1600" dirty="0" err="1">
                <a:latin typeface="Cooper Black" panose="0208090404030B020404" pitchFamily="18" charset="77"/>
              </a:rPr>
              <a:t>kognitif</a:t>
            </a:r>
            <a:r>
              <a:rPr lang="en-US" sz="1600" dirty="0">
                <a:latin typeface="Cooper Black" panose="0208090404030B020404" pitchFamily="18" charset="77"/>
              </a:rPr>
              <a:t> </a:t>
            </a:r>
            <a:r>
              <a:rPr lang="en-US" sz="1600" dirty="0" err="1">
                <a:latin typeface="Cooper Black" panose="0208090404030B020404" pitchFamily="18" charset="77"/>
              </a:rPr>
              <a:t>ini</a:t>
            </a:r>
            <a:r>
              <a:rPr lang="en-US" sz="1600" dirty="0">
                <a:latin typeface="Cooper Black" panose="0208090404030B020404" pitchFamily="18" charset="77"/>
              </a:rPr>
              <a:t> </a:t>
            </a:r>
            <a:r>
              <a:rPr lang="en-US" sz="1600" dirty="0" err="1">
                <a:latin typeface="Cooper Black" panose="0208090404030B020404" pitchFamily="18" charset="77"/>
              </a:rPr>
              <a:t>disebut</a:t>
            </a:r>
            <a:r>
              <a:rPr lang="en-US" sz="1600" dirty="0">
                <a:latin typeface="Cooper Black" panose="0208090404030B020404" pitchFamily="18" charset="77"/>
              </a:rPr>
              <a:t> </a:t>
            </a:r>
            <a:r>
              <a:rPr lang="en-US" sz="1600" dirty="0" err="1">
                <a:latin typeface="Cooper Black" panose="0208090404030B020404" pitchFamily="18" charset="77"/>
              </a:rPr>
              <a:t>sebagai</a:t>
            </a:r>
            <a:r>
              <a:rPr lang="en-US" sz="1600" dirty="0">
                <a:latin typeface="Cooper Black" panose="0208090404030B020404" pitchFamily="18" charset="77"/>
              </a:rPr>
              <a:t> </a:t>
            </a:r>
            <a:r>
              <a:rPr lang="en-US" sz="1600" i="1" dirty="0">
                <a:latin typeface="Cooper Black" panose="0208090404030B020404" pitchFamily="18" charset="77"/>
              </a:rPr>
              <a:t>Homo Sapiens</a:t>
            </a:r>
            <a:r>
              <a:rPr lang="en-US" sz="1600" dirty="0">
                <a:latin typeface="Cooper Black" panose="0208090404030B020404" pitchFamily="18" charset="77"/>
              </a:rPr>
              <a:t>, </a:t>
            </a:r>
            <a:r>
              <a:rPr lang="en-US" sz="1600" dirty="0" err="1">
                <a:latin typeface="Cooper Black" panose="0208090404030B020404" pitchFamily="18" charset="77"/>
              </a:rPr>
              <a:t>yakni</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yang </a:t>
            </a:r>
            <a:r>
              <a:rPr lang="en-US" sz="1600" dirty="0" err="1">
                <a:latin typeface="Cooper Black" panose="0208090404030B020404" pitchFamily="18" charset="77"/>
              </a:rPr>
              <a:t>berfikir</a:t>
            </a:r>
            <a:r>
              <a:rPr lang="en-US" sz="1600" dirty="0">
                <a:latin typeface="Cooper Black" panose="0208090404030B020404" pitchFamily="18" charset="77"/>
              </a:rPr>
              <a:t>. </a:t>
            </a:r>
            <a:r>
              <a:rPr lang="en-US" sz="1600" dirty="0" err="1">
                <a:latin typeface="Cooper Black" panose="0208090404030B020404" pitchFamily="18" charset="77"/>
              </a:rPr>
              <a:t>Jadi</a:t>
            </a:r>
            <a:r>
              <a:rPr lang="en-US" sz="1600" dirty="0">
                <a:latin typeface="Cooper Black" panose="0208090404030B020404" pitchFamily="18" charset="77"/>
              </a:rPr>
              <a:t> </a:t>
            </a:r>
            <a:r>
              <a:rPr lang="en-US" sz="1600" dirty="0" err="1">
                <a:latin typeface="Cooper Black" panose="0208090404030B020404" pitchFamily="18" charset="77"/>
              </a:rPr>
              <a:t>dalam</a:t>
            </a:r>
            <a:r>
              <a:rPr lang="en-US" sz="1600" dirty="0">
                <a:latin typeface="Cooper Black" panose="0208090404030B020404" pitchFamily="18" charset="77"/>
              </a:rPr>
              <a:t> </a:t>
            </a:r>
            <a:r>
              <a:rPr lang="en-US" sz="1600" dirty="0" err="1">
                <a:latin typeface="Cooper Black" panose="0208090404030B020404" pitchFamily="18" charset="77"/>
              </a:rPr>
              <a:t>mereaksi</a:t>
            </a:r>
            <a:r>
              <a:rPr lang="en-US" sz="1600" dirty="0">
                <a:latin typeface="Cooper Black" panose="0208090404030B020404" pitchFamily="18" charset="77"/>
              </a:rPr>
              <a:t> </a:t>
            </a:r>
            <a:r>
              <a:rPr lang="en-US" sz="1600" dirty="0" err="1">
                <a:latin typeface="Cooper Black" panose="0208090404030B020404" pitchFamily="18" charset="77"/>
              </a:rPr>
              <a:t>terhadap</a:t>
            </a:r>
            <a:r>
              <a:rPr lang="en-US" sz="1600" dirty="0">
                <a:latin typeface="Cooper Black" panose="0208090404030B020404" pitchFamily="18" charset="77"/>
              </a:rPr>
              <a:t> </a:t>
            </a:r>
            <a:r>
              <a:rPr lang="en-US" sz="1600" i="1" dirty="0">
                <a:latin typeface="Cooper Black" panose="0208090404030B020404" pitchFamily="18" charset="77"/>
              </a:rPr>
              <a:t>stimuli</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berfikir</a:t>
            </a:r>
            <a:r>
              <a:rPr lang="en-US" sz="1600" dirty="0">
                <a:latin typeface="Cooper Black" panose="0208090404030B020404" pitchFamily="18" charset="77"/>
              </a:rPr>
              <a:t> </a:t>
            </a:r>
            <a:r>
              <a:rPr lang="en-US" sz="1600" dirty="0" err="1">
                <a:latin typeface="Cooper Black" panose="0208090404030B020404" pitchFamily="18" charset="77"/>
              </a:rPr>
              <a:t>dan</a:t>
            </a:r>
            <a:r>
              <a:rPr lang="en-US" sz="1600" dirty="0">
                <a:latin typeface="Cooper Black" panose="0208090404030B020404" pitchFamily="18" charset="77"/>
              </a:rPr>
              <a:t> </a:t>
            </a:r>
            <a:r>
              <a:rPr lang="en-US" sz="1600" dirty="0" err="1">
                <a:latin typeface="Cooper Black" panose="0208090404030B020404" pitchFamily="18" charset="77"/>
              </a:rPr>
              <a:t>berusaha</a:t>
            </a:r>
            <a:r>
              <a:rPr lang="en-US" sz="1600" dirty="0">
                <a:latin typeface="Cooper Black" panose="0208090404030B020404" pitchFamily="18" charset="77"/>
              </a:rPr>
              <a:t> </a:t>
            </a:r>
            <a:r>
              <a:rPr lang="en-US" sz="1600" dirty="0" err="1">
                <a:latin typeface="Cooper Black" panose="0208090404030B020404" pitchFamily="18" charset="77"/>
              </a:rPr>
              <a:t>menemukan</a:t>
            </a:r>
            <a:r>
              <a:rPr lang="en-US" sz="1600" dirty="0">
                <a:latin typeface="Cooper Black" panose="0208090404030B020404" pitchFamily="18" charset="77"/>
              </a:rPr>
              <a:t> </a:t>
            </a:r>
            <a:r>
              <a:rPr lang="en-US" sz="1600" dirty="0" err="1">
                <a:latin typeface="Cooper Black" panose="0208090404030B020404" pitchFamily="18" charset="77"/>
              </a:rPr>
              <a:t>jati</a:t>
            </a:r>
            <a:r>
              <a:rPr lang="en-US" sz="1600" dirty="0">
                <a:latin typeface="Cooper Black" panose="0208090404030B020404" pitchFamily="18" charset="77"/>
              </a:rPr>
              <a:t> </a:t>
            </a:r>
            <a:r>
              <a:rPr lang="en-US" sz="1600" dirty="0" err="1">
                <a:latin typeface="Cooper Black" panose="0208090404030B020404" pitchFamily="18" charset="77"/>
              </a:rPr>
              <a:t>dirinya</a:t>
            </a:r>
            <a:r>
              <a:rPr lang="en-US" sz="1600" dirty="0">
                <a:latin typeface="Cooper Black" panose="0208090404030B020404" pitchFamily="18" charset="77"/>
              </a:rPr>
              <a:t>. </a:t>
            </a:r>
            <a:r>
              <a:rPr lang="en-US" sz="1600" dirty="0" err="1">
                <a:latin typeface="Cooper Black" panose="0208090404030B020404" pitchFamily="18" charset="77"/>
              </a:rPr>
              <a:t>Teori</a:t>
            </a:r>
            <a:r>
              <a:rPr lang="en-US" sz="1600" dirty="0">
                <a:latin typeface="Cooper Black" panose="0208090404030B020404" pitchFamily="18" charset="77"/>
              </a:rPr>
              <a:t> </a:t>
            </a:r>
            <a:r>
              <a:rPr lang="en-US" sz="1600" dirty="0" err="1">
                <a:latin typeface="Cooper Black" panose="0208090404030B020404" pitchFamily="18" charset="77"/>
              </a:rPr>
              <a:t>Kognitif</a:t>
            </a:r>
            <a:r>
              <a:rPr lang="en-US" sz="1600" dirty="0">
                <a:latin typeface="Cooper Black" panose="0208090404030B020404" pitchFamily="18" charset="77"/>
              </a:rPr>
              <a:t> </a:t>
            </a:r>
            <a:r>
              <a:rPr lang="en-US" sz="1600" dirty="0" err="1">
                <a:latin typeface="Cooper Black" panose="0208090404030B020404" pitchFamily="18" charset="77"/>
              </a:rPr>
              <a:t>memang</a:t>
            </a:r>
            <a:r>
              <a:rPr lang="en-US" sz="1600" dirty="0">
                <a:latin typeface="Cooper Black" panose="0208090404030B020404" pitchFamily="18" charset="77"/>
              </a:rPr>
              <a:t> </a:t>
            </a:r>
            <a:r>
              <a:rPr lang="en-US" sz="1600" dirty="0" err="1">
                <a:latin typeface="Cooper Black" panose="0208090404030B020404" pitchFamily="18" charset="77"/>
              </a:rPr>
              <a:t>telah</a:t>
            </a:r>
            <a:r>
              <a:rPr lang="en-US" sz="1600" dirty="0">
                <a:latin typeface="Cooper Black" panose="0208090404030B020404" pitchFamily="18" charset="77"/>
              </a:rPr>
              <a:t> </a:t>
            </a:r>
            <a:r>
              <a:rPr lang="en-US" sz="1600" dirty="0" err="1">
                <a:latin typeface="Cooper Black" panose="0208090404030B020404" pitchFamily="18" charset="77"/>
              </a:rPr>
              <a:t>menempatkan</a:t>
            </a:r>
            <a:r>
              <a:rPr lang="en-US" sz="1600" dirty="0">
                <a:latin typeface="Cooper Black" panose="0208090404030B020404" pitchFamily="18" charset="77"/>
              </a:rPr>
              <a:t> </a:t>
            </a:r>
            <a:r>
              <a:rPr lang="en-US" sz="1600" dirty="0" err="1">
                <a:latin typeface="Cooper Black" panose="0208090404030B020404" pitchFamily="18" charset="77"/>
              </a:rPr>
              <a:t>kembali</a:t>
            </a:r>
            <a:r>
              <a:rPr lang="en-US" sz="1600" dirty="0">
                <a:latin typeface="Cooper Black" panose="0208090404030B020404" pitchFamily="18" charset="77"/>
              </a:rPr>
              <a:t> </a:t>
            </a:r>
            <a:r>
              <a:rPr lang="en-US" sz="1600" dirty="0" err="1">
                <a:latin typeface="Cooper Black" panose="0208090404030B020404" pitchFamily="18" charset="77"/>
              </a:rPr>
              <a:t>manusia</a:t>
            </a:r>
            <a:r>
              <a:rPr lang="en-US" sz="1600" dirty="0">
                <a:latin typeface="Cooper Black" panose="0208090404030B020404" pitchFamily="18" charset="77"/>
              </a:rPr>
              <a:t> </a:t>
            </a:r>
            <a:r>
              <a:rPr lang="en-US" sz="1600" dirty="0" err="1">
                <a:latin typeface="Cooper Black" panose="0208090404030B020404" pitchFamily="18" charset="77"/>
              </a:rPr>
              <a:t>sebagai</a:t>
            </a:r>
            <a:r>
              <a:rPr lang="en-US" sz="1600" dirty="0">
                <a:latin typeface="Cooper Black" panose="0208090404030B020404" pitchFamily="18" charset="77"/>
              </a:rPr>
              <a:t> </a:t>
            </a:r>
            <a:r>
              <a:rPr lang="en-US" sz="1600" dirty="0" err="1">
                <a:latin typeface="Cooper Black" panose="0208090404030B020404" pitchFamily="18" charset="77"/>
              </a:rPr>
              <a:t>makhluk</a:t>
            </a:r>
            <a:r>
              <a:rPr lang="en-US" sz="1600" dirty="0">
                <a:latin typeface="Cooper Black" panose="0208090404030B020404" pitchFamily="18" charset="77"/>
              </a:rPr>
              <a:t> yang </a:t>
            </a:r>
            <a:r>
              <a:rPr lang="en-US" sz="1600" dirty="0" err="1">
                <a:latin typeface="Cooper Black" panose="0208090404030B020404" pitchFamily="18" charset="77"/>
              </a:rPr>
              <a:t>berjiwa</a:t>
            </a:r>
            <a:r>
              <a:rPr lang="en-US" sz="1600" dirty="0">
                <a:latin typeface="Cooper Black" panose="0208090404030B020404" pitchFamily="18" charset="77"/>
              </a:rPr>
              <a:t>, yang </a:t>
            </a:r>
            <a:r>
              <a:rPr lang="en-US" sz="1600" dirty="0" err="1">
                <a:latin typeface="Cooper Black" panose="0208090404030B020404" pitchFamily="18" charset="77"/>
              </a:rPr>
              <a:t>bukan</a:t>
            </a:r>
            <a:r>
              <a:rPr lang="en-US" sz="1600" dirty="0">
                <a:latin typeface="Cooper Black" panose="0208090404030B020404" pitchFamily="18" charset="77"/>
              </a:rPr>
              <a:t> </a:t>
            </a:r>
            <a:r>
              <a:rPr lang="en-US" sz="1600" dirty="0" err="1">
                <a:latin typeface="Cooper Black" panose="0208090404030B020404" pitchFamily="18" charset="77"/>
              </a:rPr>
              <a:t>hanya</a:t>
            </a:r>
            <a:r>
              <a:rPr lang="en-US" sz="1600" dirty="0">
                <a:latin typeface="Cooper Black" panose="0208090404030B020404" pitchFamily="18" charset="77"/>
              </a:rPr>
              <a:t> </a:t>
            </a:r>
            <a:r>
              <a:rPr lang="en-US" sz="1600" dirty="0" err="1">
                <a:latin typeface="Cooper Black" panose="0208090404030B020404" pitchFamily="18" charset="77"/>
              </a:rPr>
              <a:t>berfikir</a:t>
            </a:r>
            <a:r>
              <a:rPr lang="en-US" sz="1600" dirty="0">
                <a:latin typeface="Cooper Black" panose="0208090404030B020404" pitchFamily="18" charset="77"/>
              </a:rPr>
              <a:t>, </a:t>
            </a:r>
            <a:r>
              <a:rPr lang="en-US" sz="1600" dirty="0" err="1">
                <a:latin typeface="Cooper Black" panose="0208090404030B020404" pitchFamily="18" charset="77"/>
              </a:rPr>
              <a:t>tetapi</a:t>
            </a:r>
            <a:r>
              <a:rPr lang="en-US" sz="1600" dirty="0">
                <a:latin typeface="Cooper Black" panose="0208090404030B020404" pitchFamily="18" charset="77"/>
              </a:rPr>
              <a:t> juga </a:t>
            </a:r>
            <a:r>
              <a:rPr lang="en-US" sz="1600" dirty="0" err="1">
                <a:latin typeface="Cooper Black" panose="0208090404030B020404" pitchFamily="18" charset="77"/>
              </a:rPr>
              <a:t>berusaha</a:t>
            </a:r>
            <a:r>
              <a:rPr lang="en-US" sz="1600" dirty="0">
                <a:latin typeface="Cooper Black" panose="0208090404030B020404" pitchFamily="18" charset="77"/>
              </a:rPr>
              <a:t> </a:t>
            </a:r>
            <a:r>
              <a:rPr lang="en-US" sz="1600" dirty="0" err="1">
                <a:latin typeface="Cooper Black" panose="0208090404030B020404" pitchFamily="18" charset="77"/>
              </a:rPr>
              <a:t>menemukan</a:t>
            </a:r>
            <a:r>
              <a:rPr lang="en-US" sz="1600" dirty="0">
                <a:latin typeface="Cooper Black" panose="0208090404030B020404" pitchFamily="18" charset="77"/>
              </a:rPr>
              <a:t> </a:t>
            </a:r>
            <a:r>
              <a:rPr lang="en-US" sz="1600" dirty="0" err="1">
                <a:latin typeface="Cooper Black" panose="0208090404030B020404" pitchFamily="18" charset="77"/>
              </a:rPr>
              <a:t>identitas</a:t>
            </a:r>
            <a:r>
              <a:rPr lang="en-US" sz="1600" dirty="0">
                <a:latin typeface="Cooper Black" panose="0208090404030B020404" pitchFamily="18" charset="77"/>
              </a:rPr>
              <a:t> </a:t>
            </a:r>
            <a:r>
              <a:rPr lang="en-US" sz="1600" dirty="0" err="1">
                <a:latin typeface="Cooper Black" panose="0208090404030B020404" pitchFamily="18" charset="77"/>
              </a:rPr>
              <a:t>dirinya</a:t>
            </a:r>
            <a:r>
              <a:rPr lang="en-US" sz="1600" dirty="0">
                <a:latin typeface="Cooper Black" panose="0208090404030B020404" pitchFamily="18" charset="77"/>
              </a:rPr>
              <a:t> (</a:t>
            </a:r>
            <a:r>
              <a:rPr lang="en-US" sz="1600" dirty="0" err="1">
                <a:latin typeface="Cooper Black" panose="0208090404030B020404" pitchFamily="18" charset="77"/>
              </a:rPr>
              <a:t>bandingkan</a:t>
            </a:r>
            <a:r>
              <a:rPr lang="en-US" sz="1600" dirty="0">
                <a:latin typeface="Cooper Black" panose="0208090404030B020404" pitchFamily="18" charset="77"/>
              </a:rPr>
              <a:t> </a:t>
            </a:r>
            <a:r>
              <a:rPr lang="en-US" sz="1600" dirty="0" err="1">
                <a:latin typeface="Cooper Black" panose="0208090404030B020404" pitchFamily="18" charset="77"/>
              </a:rPr>
              <a:t>dengan</a:t>
            </a:r>
            <a:r>
              <a:rPr lang="en-US" sz="1600" dirty="0">
                <a:latin typeface="Cooper Black" panose="0208090404030B020404" pitchFamily="18" charset="77"/>
              </a:rPr>
              <a:t> </a:t>
            </a:r>
            <a:r>
              <a:rPr lang="en-US" sz="1600" i="1" dirty="0" err="1">
                <a:latin typeface="Cooper Black" panose="0208090404030B020404" pitchFamily="18" charset="77"/>
              </a:rPr>
              <a:t>teori</a:t>
            </a:r>
            <a:r>
              <a:rPr lang="en-US" sz="1600" i="1" dirty="0">
                <a:latin typeface="Cooper Black" panose="0208090404030B020404" pitchFamily="18" charset="77"/>
              </a:rPr>
              <a:t> </a:t>
            </a:r>
            <a:r>
              <a:rPr lang="en-US" sz="1600" i="1" dirty="0" err="1">
                <a:latin typeface="Cooper Black" panose="0208090404030B020404" pitchFamily="18" charset="77"/>
              </a:rPr>
              <a:t>behaviorisme</a:t>
            </a:r>
            <a:r>
              <a:rPr lang="en-US" sz="1600" dirty="0">
                <a:latin typeface="Cooper Black" panose="0208090404030B020404" pitchFamily="18" charset="77"/>
              </a:rPr>
              <a:t>).</a:t>
            </a:r>
            <a:endParaRPr lang="en-ID" sz="1600" dirty="0">
              <a:latin typeface="Cooper Black" panose="0208090404030B020404" pitchFamily="18" charset="77"/>
            </a:endParaRPr>
          </a:p>
          <a:p>
            <a:pPr algn="l"/>
            <a:endParaRPr lang="en-US" sz="1600" dirty="0"/>
          </a:p>
        </p:txBody>
      </p:sp>
      <p:sp>
        <p:nvSpPr>
          <p:cNvPr id="3" name="Slide Number Placeholder 2">
            <a:extLst>
              <a:ext uri="{FF2B5EF4-FFF2-40B4-BE49-F238E27FC236}">
                <a16:creationId xmlns:a16="http://schemas.microsoft.com/office/drawing/2014/main" id="{52773E98-591A-1843-97D0-CE1F7799902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sp>
        <p:nvSpPr>
          <p:cNvPr id="4" name="TextBox 3">
            <a:extLst>
              <a:ext uri="{FF2B5EF4-FFF2-40B4-BE49-F238E27FC236}">
                <a16:creationId xmlns:a16="http://schemas.microsoft.com/office/drawing/2014/main" id="{B9A34F04-F430-BD46-B9F7-4FAE10CDF272}"/>
              </a:ext>
            </a:extLst>
          </p:cNvPr>
          <p:cNvSpPr txBox="1"/>
          <p:nvPr/>
        </p:nvSpPr>
        <p:spPr>
          <a:xfrm>
            <a:off x="1331737" y="507999"/>
            <a:ext cx="2238112" cy="1569660"/>
          </a:xfrm>
          <a:prstGeom prst="rect">
            <a:avLst/>
          </a:prstGeom>
          <a:noFill/>
        </p:spPr>
        <p:txBody>
          <a:bodyPr wrap="none" rtlCol="0">
            <a:spAutoFit/>
          </a:bodyPr>
          <a:lstStyle/>
          <a:p>
            <a:pPr algn="ctr"/>
            <a:r>
              <a:rPr lang="en-US" sz="3200" b="1" dirty="0">
                <a:latin typeface="Cooper Black" panose="0208090404030B020404" pitchFamily="18" charset="77"/>
              </a:rPr>
              <a:t>3. </a:t>
            </a:r>
            <a:r>
              <a:rPr lang="en-US" sz="3200" b="1" dirty="0" err="1">
                <a:latin typeface="Cooper Black" panose="0208090404030B020404" pitchFamily="18" charset="77"/>
              </a:rPr>
              <a:t>Teori</a:t>
            </a:r>
            <a:r>
              <a:rPr lang="en-US" sz="3200" b="1" dirty="0">
                <a:latin typeface="Cooper Black" panose="0208090404030B020404" pitchFamily="18" charset="77"/>
              </a:rPr>
              <a:t> </a:t>
            </a:r>
          </a:p>
          <a:p>
            <a:pPr algn="ctr"/>
            <a:r>
              <a:rPr lang="en-US" sz="3200" b="1" dirty="0" err="1">
                <a:latin typeface="Cooper Black" panose="0208090404030B020404" pitchFamily="18" charset="77"/>
              </a:rPr>
              <a:t>Psikologi</a:t>
            </a:r>
            <a:r>
              <a:rPr lang="en-US" sz="3200" b="1" dirty="0">
                <a:latin typeface="Cooper Black" panose="0208090404030B020404" pitchFamily="18" charset="77"/>
              </a:rPr>
              <a:t> </a:t>
            </a:r>
          </a:p>
          <a:p>
            <a:pPr algn="ctr"/>
            <a:r>
              <a:rPr lang="en-US" sz="3200" b="1" dirty="0" err="1">
                <a:latin typeface="Cooper Black" panose="0208090404030B020404" pitchFamily="18" charset="77"/>
              </a:rPr>
              <a:t>Kognitif</a:t>
            </a:r>
            <a:r>
              <a:rPr lang="en-ID" sz="3200" dirty="0">
                <a:latin typeface="Cooper Black" panose="0208090404030B020404" pitchFamily="18" charset="77"/>
              </a:rPr>
              <a:t> </a:t>
            </a:r>
            <a:endParaRPr lang="en-US" sz="3200" dirty="0">
              <a:latin typeface="Cooper Black" panose="0208090404030B020404" pitchFamily="18" charset="77"/>
            </a:endParaRPr>
          </a:p>
        </p:txBody>
      </p:sp>
    </p:spTree>
    <p:extLst>
      <p:ext uri="{BB962C8B-B14F-4D97-AF65-F5344CB8AC3E}">
        <p14:creationId xmlns:p14="http://schemas.microsoft.com/office/powerpoint/2010/main" val="215241822"/>
      </p:ext>
    </p:extLst>
  </p:cSld>
  <p:clrMapOvr>
    <a:masterClrMapping/>
  </p:clrMapOvr>
</p:sld>
</file>

<file path=ppt/theme/theme1.xml><?xml version="1.0" encoding="utf-8"?>
<a:theme xmlns:a="http://schemas.openxmlformats.org/drawingml/2006/main" name="Valentine template">
  <a:themeElements>
    <a:clrScheme name="Custom 347">
      <a:dk1>
        <a:srgbClr val="000000"/>
      </a:dk1>
      <a:lt1>
        <a:srgbClr val="FFFFFF"/>
      </a:lt1>
      <a:dk2>
        <a:srgbClr val="565F6F"/>
      </a:dk2>
      <a:lt2>
        <a:srgbClr val="DFE3E9"/>
      </a:lt2>
      <a:accent1>
        <a:srgbClr val="3D85C6"/>
      </a:accent1>
      <a:accent2>
        <a:srgbClr val="6FA8DC"/>
      </a:accent2>
      <a:accent3>
        <a:srgbClr val="9FC5E8"/>
      </a:accent3>
      <a:accent4>
        <a:srgbClr val="CFE2F3"/>
      </a:accent4>
      <a:accent5>
        <a:srgbClr val="D9D9D9"/>
      </a:accent5>
      <a:accent6>
        <a:srgbClr val="999999"/>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1129</Words>
  <Application>Microsoft Macintosh PowerPoint</Application>
  <PresentationFormat>On-screen Show (16:9)</PresentationFormat>
  <Paragraphs>58</Paragraphs>
  <Slides>18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Cooper Black</vt:lpstr>
      <vt:lpstr>Cousine</vt:lpstr>
      <vt:lpstr>Wingdings</vt:lpstr>
      <vt:lpstr>Arial</vt:lpstr>
      <vt:lpstr>Valentine template</vt:lpstr>
      <vt:lpstr>“ TEORI PSIKOLOGI TENTANG MANUSIA DAN FAKTOR - FAKTOR PERSONAL YANG MEMPENGARUHI PROSES KOMUNIKASI “ </vt:lpstr>
      <vt:lpstr>KELOMPOK II </vt:lpstr>
      <vt:lpstr>PowerPoint Presentation</vt:lpstr>
      <vt:lpstr>PowerPoint Presentation</vt:lpstr>
      <vt:lpstr>1 </vt:lpstr>
      <vt:lpstr>PowerPoint Presentation</vt:lpstr>
      <vt:lpstr>PowerPoint Presentation</vt:lpstr>
      <vt:lpstr>PowerPoint Presentation</vt:lpstr>
      <vt:lpstr>PowerPoint Presentation</vt:lpstr>
      <vt:lpstr>PowerPoint Presentation</vt:lpstr>
      <vt:lpstr>“Faktor-faktor Personal yang Mempengaruhi Perilaku Manusia” </vt:lpstr>
      <vt:lpstr>PowerPoint Presentation</vt:lpstr>
      <vt:lpstr>Menurut Wilson, perilaku sosial dibimbing oleh aturan-aturan yang sudah diprogram secara genetis dalam jiwa manusia. Program ini, disebut sebagai "epigenetic rules," mengatur perilak) manusia sejak kecenderungan menghindari incest; kemampuan memahami ekspresi wajah, sampai kepada persaingan politik. Tidak seorang pun yang menolak kenyataan bahwa struktur biologis manusia genetika, sistem syaraf dan sistem hormonal sangat mempengaruhi perilaku manusia.  &gt; Struktur genetik, misalnya, mempengaruhi kecerdasan, kemampuan sensasi dan emosi.   &gt; Sistem Saraf mengatur pekerjaan otak dan proses pengolahan informasi dalam jiwa manusia. Sistem hormonal bukan saja mempengaruhi mekanisme biologis, tetapi juga proses psikologis. </vt:lpstr>
      <vt:lpstr>Manusia adalah makhluk biologis yang tidak berbeda dengan hewan yang lain. la lapar kalau tidak makan selama dua puluh jam. kucing pun demikian, Ia memerlukan lawan jenis untuk kegiatan reproduktifnya. Faktor biologis terlibat dalam seluruh kegiatan manusia, bahkan berpadu dengan faktor-faktor sosiopsikologis. Bahwa warisan biologis manusia menentukan perilakunya, dapat diawali sampai struktur DNA yang menyimpan seluruh memori warisan biologis yang diterima dari kedua orang tuanya. Begitu besarnya pengaruh warisan biologis ini sampai muncul aliran baru, yang memandang segala kegiatan manusia, termasuk agama, kebudayaan, moral, berasal dan struktur biologinya. Aliran ini menyebut dirinya sebagai aliran sosiobiologi. </vt:lpstr>
      <vt:lpstr>PowerPoint Presentation</vt:lpstr>
      <vt:lpstr>Karena manusia makhluk sosial, dari proses sosial memperoleh beberapa karakteristik yang mempengaruhi perilakunya. Kita dapat mengklasifikasinya ke dalam tiga komponen komponen afektif, komponen kognif dan komponen konatif. Komponen yang pertama, yang merupakan aspek emosional dari faktor sosiopsikologis didahulukan karena erat kaitannya dengan pembicaraan sebelumnya. Komponen kognitif adalah aspek intelektual, yang berkaitan dengan apa yang diketahui manusia. Komponen  konatif adalah aspek volisional, yang berhubungan dengan kebiasaan dan kemauan bertindak.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TEORI PSIKOLOGI TENTANG MANUSIA DAN FAKTOR - FAKTOR PERSONAL YANG MEMPENGARUHI PROSES KOMUNIKASI “ </dc:title>
  <cp:lastModifiedBy>Microsoft Office User</cp:lastModifiedBy>
  <cp:revision>8</cp:revision>
  <dcterms:modified xsi:type="dcterms:W3CDTF">2023-03-20T14:29:50Z</dcterms:modified>
</cp:coreProperties>
</file>