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8" r:id="rId17"/>
  </p:sldIdLst>
  <p:sldSz cy="10287000" cx="18288000"/>
  <p:notesSz cx="18288000" cy="10287000"/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tableStyles" Target="tableStyles.xml"/><Relationship Id="rId19" Type="http://schemas.openxmlformats.org/officeDocument/2006/relationships/presProps" Target="presProps.xml"/><Relationship Id="rId20" Type="http://schemas.openxmlformats.org/officeDocument/2006/relationships/viewProps" Target="viewProps.xml"/><Relationship Id="rId21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9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1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14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1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1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obj">
  <p:cSld name="Title Slide">
    <p:bg>
      <p:bgPr>
        <a:solidFill>
          <a:schemeClr val="bg1"/>
        </a:solidFill>
        <a:effectLst/>
      </p:bgPr>
    </p:bg>
    <p:spTree>
      <p:nvGrpSpPr>
        <p:cNvPr id="9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7" name="Holder 2"/>
          <p:cNvSpPr>
            <a:spLocks noGrp="1"/>
          </p:cNvSpPr>
          <p:nvPr>
            <p:ph type="ctrTitle"/>
          </p:nvPr>
        </p:nvSpPr>
        <p:spPr>
          <a:xfrm>
            <a:off x="3746357" y="3707931"/>
            <a:ext cx="10795285" cy="1549400"/>
          </a:xfrm>
          <a:prstGeom prst="rect"/>
        </p:spPr>
        <p:txBody>
          <a:bodyPr bIns="0" lIns="0" rIns="0" tIns="0" wrap="square">
            <a:spAutoFit/>
          </a:bodyPr>
          <a:lstStyle>
            <a:lvl1pPr>
              <a:defRPr b="0" sz="10000" i="0">
                <a:solidFill>
                  <a:srgbClr val="414E9D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1048698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/>
        </p:spPr>
        <p:txBody>
          <a:bodyPr bIns="0" lIns="0" rIns="0" tIns="0" wrap="square">
            <a:spAutoFit/>
          </a:bodyPr>
          <a:p/>
        </p:txBody>
      </p:sp>
      <p:sp>
        <p:nvSpPr>
          <p:cNvPr id="1048699" name="Holder 4"/>
          <p:cNvSpPr>
            <a:spLocks noGrp="1"/>
          </p:cNvSpPr>
          <p:nvPr>
            <p:ph type="ftr" sz="quarter" idx="5"/>
          </p:nvPr>
        </p:nvSpPr>
        <p:spPr/>
        <p:txBody>
          <a:bodyPr bIns="0" lIns="0" rIns="0" t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1048700" name="Holder 5"/>
          <p:cNvSpPr>
            <a:spLocks noGrp="1"/>
          </p:cNvSpPr>
          <p:nvPr>
            <p:ph type="dt" sz="half" idx="6"/>
          </p:nvPr>
        </p:nvSpPr>
        <p:spPr/>
        <p:txBody>
          <a:bodyPr bIns="0" lIns="0" rIns="0" t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1048701" name="Holder 6"/>
          <p:cNvSpPr>
            <a:spLocks noGrp="1"/>
          </p:cNvSpPr>
          <p:nvPr>
            <p:ph type="sldNum" sz="quarter" idx="7"/>
          </p:nvPr>
        </p:nvSpPr>
        <p:spPr/>
        <p:txBody>
          <a:bodyPr bIns="0" lIns="0" rIns="0" t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obj">
  <p:cSld name="Title and Content">
    <p:bg>
      <p:bgPr>
        <a:solidFill>
          <a:schemeClr val="bg1"/>
        </a:solidFill>
        <a:effectLst/>
      </p:bgPr>
    </p:bg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2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ah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FAF9"/>
          </a:solidFill>
        </p:spPr>
        <p:txBody>
          <a:bodyPr bIns="0" lIns="0" rIns="0" rtlCol="0" tIns="0" wrap="square"/>
          <a:p/>
        </p:txBody>
      </p:sp>
      <p:sp>
        <p:nvSpPr>
          <p:cNvPr id="1048583" name="bg object 17"/>
          <p:cNvSpPr/>
          <p:nvPr/>
        </p:nvSpPr>
        <p:spPr>
          <a:xfrm>
            <a:off x="3168047" y="3053499"/>
            <a:ext cx="11975465" cy="1403985"/>
          </a:xfrm>
          <a:custGeom>
            <a:avLst/>
            <a:ahLst/>
            <a:rect l="l" t="t" r="r" b="b"/>
            <a:pathLst>
              <a:path w="11975465" h="1403985">
                <a:moveTo>
                  <a:pt x="11841040" y="1403976"/>
                </a:moveTo>
                <a:lnTo>
                  <a:pt x="133916" y="1403976"/>
                </a:lnTo>
                <a:lnTo>
                  <a:pt x="100178" y="1398513"/>
                </a:lnTo>
                <a:lnTo>
                  <a:pt x="60006" y="1377698"/>
                </a:lnTo>
                <a:lnTo>
                  <a:pt x="28294" y="1345986"/>
                </a:lnTo>
                <a:lnTo>
                  <a:pt x="7479" y="1305815"/>
                </a:lnTo>
                <a:lnTo>
                  <a:pt x="0" y="1259621"/>
                </a:lnTo>
                <a:lnTo>
                  <a:pt x="0" y="146372"/>
                </a:lnTo>
                <a:lnTo>
                  <a:pt x="7479" y="100178"/>
                </a:lnTo>
                <a:lnTo>
                  <a:pt x="28294" y="60006"/>
                </a:lnTo>
                <a:lnTo>
                  <a:pt x="60006" y="28294"/>
                </a:lnTo>
                <a:lnTo>
                  <a:pt x="100178" y="7479"/>
                </a:lnTo>
                <a:lnTo>
                  <a:pt x="146372" y="0"/>
                </a:lnTo>
                <a:lnTo>
                  <a:pt x="11828584" y="0"/>
                </a:lnTo>
                <a:lnTo>
                  <a:pt x="11874779" y="7479"/>
                </a:lnTo>
                <a:lnTo>
                  <a:pt x="11914950" y="28294"/>
                </a:lnTo>
                <a:lnTo>
                  <a:pt x="11946662" y="60006"/>
                </a:lnTo>
                <a:lnTo>
                  <a:pt x="11967476" y="100178"/>
                </a:lnTo>
                <a:lnTo>
                  <a:pt x="11974956" y="146372"/>
                </a:lnTo>
                <a:lnTo>
                  <a:pt x="11974956" y="1259621"/>
                </a:lnTo>
                <a:lnTo>
                  <a:pt x="11967476" y="1305815"/>
                </a:lnTo>
                <a:lnTo>
                  <a:pt x="11946662" y="1345986"/>
                </a:lnTo>
                <a:lnTo>
                  <a:pt x="11914950" y="1377698"/>
                </a:lnTo>
                <a:lnTo>
                  <a:pt x="11874779" y="1398513"/>
                </a:lnTo>
                <a:lnTo>
                  <a:pt x="11841040" y="1403976"/>
                </a:lnTo>
                <a:close/>
              </a:path>
            </a:pathLst>
          </a:custGeom>
          <a:solidFill>
            <a:srgbClr val="F4A25C"/>
          </a:solidFill>
        </p:spPr>
        <p:txBody>
          <a:bodyPr bIns="0" lIns="0" rIns="0" rtlCol="0" tIns="0" wrap="square"/>
          <a:p/>
        </p:txBody>
      </p:sp>
      <p:sp>
        <p:nvSpPr>
          <p:cNvPr id="1048584" name="bg object 18"/>
          <p:cNvSpPr/>
          <p:nvPr/>
        </p:nvSpPr>
        <p:spPr>
          <a:xfrm>
            <a:off x="0" y="4659515"/>
            <a:ext cx="18288000" cy="5628005"/>
          </a:xfrm>
          <a:custGeom>
            <a:avLst/>
            <a:ahLst/>
            <a:rect l="l" t="t" r="r" b="b"/>
            <a:pathLst>
              <a:path w="18288000" h="5628005">
                <a:moveTo>
                  <a:pt x="18288000" y="5627483"/>
                </a:moveTo>
                <a:lnTo>
                  <a:pt x="0" y="5627483"/>
                </a:lnTo>
                <a:lnTo>
                  <a:pt x="0" y="60885"/>
                </a:lnTo>
                <a:lnTo>
                  <a:pt x="27234" y="38401"/>
                </a:lnTo>
                <a:lnTo>
                  <a:pt x="65349" y="17675"/>
                </a:lnTo>
                <a:lnTo>
                  <a:pt x="107436" y="4570"/>
                </a:lnTo>
                <a:lnTo>
                  <a:pt x="152580" y="0"/>
                </a:lnTo>
                <a:lnTo>
                  <a:pt x="18063587" y="0"/>
                </a:lnTo>
                <a:lnTo>
                  <a:pt x="18108731" y="4570"/>
                </a:lnTo>
                <a:lnTo>
                  <a:pt x="18150818" y="17675"/>
                </a:lnTo>
                <a:lnTo>
                  <a:pt x="18188934" y="38401"/>
                </a:lnTo>
                <a:lnTo>
                  <a:pt x="18222165" y="65836"/>
                </a:lnTo>
                <a:lnTo>
                  <a:pt x="18249600" y="99067"/>
                </a:lnTo>
                <a:lnTo>
                  <a:pt x="18270326" y="137182"/>
                </a:lnTo>
                <a:lnTo>
                  <a:pt x="18283430" y="179269"/>
                </a:lnTo>
                <a:lnTo>
                  <a:pt x="18288000" y="224400"/>
                </a:lnTo>
                <a:lnTo>
                  <a:pt x="18288000" y="5627483"/>
                </a:lnTo>
                <a:close/>
              </a:path>
            </a:pathLst>
          </a:custGeom>
          <a:solidFill>
            <a:srgbClr val="F4A25C"/>
          </a:solidFill>
        </p:spPr>
        <p:txBody>
          <a:bodyPr bIns="0" lIns="0" rIns="0" rtlCol="0" tIns="0" wrap="square"/>
          <a:p/>
        </p:txBody>
      </p:sp>
      <p:sp>
        <p:nvSpPr>
          <p:cNvPr id="1048585" name="bg object 19"/>
          <p:cNvSpPr/>
          <p:nvPr/>
        </p:nvSpPr>
        <p:spPr>
          <a:xfrm>
            <a:off x="3418475" y="3209837"/>
            <a:ext cx="11536045" cy="1092835"/>
          </a:xfrm>
          <a:custGeom>
            <a:avLst/>
            <a:ahLst/>
            <a:rect l="l" t="t" r="r" b="b"/>
            <a:pathLst>
              <a:path w="11536044" h="1092835">
                <a:moveTo>
                  <a:pt x="11439783" y="1092509"/>
                </a:moveTo>
                <a:lnTo>
                  <a:pt x="100999" y="1092509"/>
                </a:lnTo>
                <a:lnTo>
                  <a:pt x="64164" y="1085046"/>
                </a:lnTo>
                <a:lnTo>
                  <a:pt x="30793" y="1062519"/>
                </a:lnTo>
                <a:lnTo>
                  <a:pt x="8267" y="1029148"/>
                </a:lnTo>
                <a:lnTo>
                  <a:pt x="0" y="988346"/>
                </a:lnTo>
                <a:lnTo>
                  <a:pt x="0" y="104966"/>
                </a:lnTo>
                <a:lnTo>
                  <a:pt x="8267" y="64164"/>
                </a:lnTo>
                <a:lnTo>
                  <a:pt x="30793" y="30793"/>
                </a:lnTo>
                <a:lnTo>
                  <a:pt x="64164" y="8267"/>
                </a:lnTo>
                <a:lnTo>
                  <a:pt x="104966" y="0"/>
                </a:lnTo>
                <a:lnTo>
                  <a:pt x="11435817" y="0"/>
                </a:lnTo>
                <a:lnTo>
                  <a:pt x="11476618" y="8267"/>
                </a:lnTo>
                <a:lnTo>
                  <a:pt x="11509989" y="30793"/>
                </a:lnTo>
                <a:lnTo>
                  <a:pt x="11532516" y="64164"/>
                </a:lnTo>
                <a:lnTo>
                  <a:pt x="11535618" y="79474"/>
                </a:lnTo>
                <a:lnTo>
                  <a:pt x="11535618" y="1013839"/>
                </a:lnTo>
                <a:lnTo>
                  <a:pt x="11532516" y="1029148"/>
                </a:lnTo>
                <a:lnTo>
                  <a:pt x="11509989" y="1062519"/>
                </a:lnTo>
                <a:lnTo>
                  <a:pt x="11476618" y="1085046"/>
                </a:lnTo>
                <a:lnTo>
                  <a:pt x="11439783" y="1092509"/>
                </a:lnTo>
                <a:close/>
              </a:path>
            </a:pathLst>
          </a:custGeom>
          <a:solidFill>
            <a:srgbClr val="FFFFFF"/>
          </a:solidFill>
        </p:spPr>
        <p:txBody>
          <a:bodyPr bIns="0" lIns="0" rIns="0" rtlCol="0" tIns="0" wrap="square"/>
          <a:p/>
        </p:txBody>
      </p:sp>
      <p:sp>
        <p:nvSpPr>
          <p:cNvPr id="1048586" name="bg object 20"/>
          <p:cNvSpPr/>
          <p:nvPr/>
        </p:nvSpPr>
        <p:spPr>
          <a:xfrm>
            <a:off x="203771" y="4821441"/>
            <a:ext cx="14755494" cy="5173980"/>
          </a:xfrm>
          <a:custGeom>
            <a:avLst/>
            <a:ahLst/>
            <a:rect l="l" t="t" r="r" b="b"/>
            <a:pathLst>
              <a:path w="14755494" h="5173980">
                <a:moveTo>
                  <a:pt x="14651932" y="5173355"/>
                </a:moveTo>
                <a:lnTo>
                  <a:pt x="103555" y="5173355"/>
                </a:lnTo>
                <a:lnTo>
                  <a:pt x="64164" y="5165373"/>
                </a:lnTo>
                <a:lnTo>
                  <a:pt x="30793" y="5142847"/>
                </a:lnTo>
                <a:lnTo>
                  <a:pt x="8267" y="5109475"/>
                </a:lnTo>
                <a:lnTo>
                  <a:pt x="0" y="5068674"/>
                </a:lnTo>
                <a:lnTo>
                  <a:pt x="0" y="104966"/>
                </a:lnTo>
                <a:lnTo>
                  <a:pt x="8267" y="64164"/>
                </a:lnTo>
                <a:lnTo>
                  <a:pt x="30793" y="30793"/>
                </a:lnTo>
                <a:lnTo>
                  <a:pt x="64164" y="8267"/>
                </a:lnTo>
                <a:lnTo>
                  <a:pt x="104966" y="0"/>
                </a:lnTo>
                <a:lnTo>
                  <a:pt x="14650521" y="0"/>
                </a:lnTo>
                <a:lnTo>
                  <a:pt x="14691323" y="8267"/>
                </a:lnTo>
                <a:lnTo>
                  <a:pt x="14724693" y="30793"/>
                </a:lnTo>
                <a:lnTo>
                  <a:pt x="14747219" y="64164"/>
                </a:lnTo>
                <a:lnTo>
                  <a:pt x="14755486" y="104966"/>
                </a:lnTo>
                <a:lnTo>
                  <a:pt x="14755486" y="5068674"/>
                </a:lnTo>
                <a:lnTo>
                  <a:pt x="14747219" y="5109475"/>
                </a:lnTo>
                <a:lnTo>
                  <a:pt x="14724693" y="5142847"/>
                </a:lnTo>
                <a:lnTo>
                  <a:pt x="14691323" y="5165373"/>
                </a:lnTo>
                <a:lnTo>
                  <a:pt x="14651932" y="5173355"/>
                </a:lnTo>
                <a:close/>
              </a:path>
            </a:pathLst>
          </a:custGeom>
          <a:solidFill>
            <a:srgbClr val="FFFFFF"/>
          </a:solidFill>
        </p:spPr>
        <p:txBody>
          <a:bodyPr bIns="0" lIns="0" rIns="0" rtlCol="0" tIns="0" wrap="square"/>
          <a:p/>
        </p:txBody>
      </p:sp>
      <p:sp>
        <p:nvSpPr>
          <p:cNvPr id="1048587" name="Holder 2"/>
          <p:cNvSpPr>
            <a:spLocks noGrp="1"/>
          </p:cNvSpPr>
          <p:nvPr>
            <p:ph type="title"/>
          </p:nvPr>
        </p:nvSpPr>
        <p:spPr/>
        <p:txBody>
          <a:bodyPr bIns="0" lIns="0" rIns="0" tIns="0"/>
          <a:lstStyle>
            <a:lvl1pPr>
              <a:defRPr b="0" sz="8300" i="0">
                <a:solidFill>
                  <a:srgbClr val="414E9D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1048588" name="Holder 3"/>
          <p:cNvSpPr>
            <a:spLocks noGrp="1"/>
          </p:cNvSpPr>
          <p:nvPr>
            <p:ph type="body" idx="1"/>
          </p:nvPr>
        </p:nvSpPr>
        <p:spPr/>
        <p:txBody>
          <a:bodyPr bIns="0" lIns="0" rIns="0" tIns="0"/>
          <a:lstStyle>
            <a:lvl1pPr>
              <a:defRPr b="0" sz="3250" i="0">
                <a:solidFill>
                  <a:srgbClr val="FFFAF9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1048589" name="Holder 4"/>
          <p:cNvSpPr>
            <a:spLocks noGrp="1"/>
          </p:cNvSpPr>
          <p:nvPr>
            <p:ph type="ftr" sz="quarter" idx="5"/>
          </p:nvPr>
        </p:nvSpPr>
        <p:spPr/>
        <p:txBody>
          <a:bodyPr bIns="0" lIns="0" rIns="0" t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1048590" name="Holder 5"/>
          <p:cNvSpPr>
            <a:spLocks noGrp="1"/>
          </p:cNvSpPr>
          <p:nvPr>
            <p:ph type="dt" sz="half" idx="6"/>
          </p:nvPr>
        </p:nvSpPr>
        <p:spPr/>
        <p:txBody>
          <a:bodyPr bIns="0" lIns="0" rIns="0" t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1048591" name="Holder 6"/>
          <p:cNvSpPr>
            <a:spLocks noGrp="1"/>
          </p:cNvSpPr>
          <p:nvPr>
            <p:ph type="sldNum" sz="quarter" idx="7"/>
          </p:nvPr>
        </p:nvSpPr>
        <p:spPr/>
        <p:txBody>
          <a:bodyPr bIns="0" lIns="0" rIns="0" t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obj">
  <p:cSld name="Two Content">
    <p:bg>
      <p:bgPr>
        <a:solidFill>
          <a:schemeClr val="bg1"/>
        </a:solidFill>
        <a:effectLst/>
      </p:bgPr>
    </p:bg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bg object 16"/>
          <p:cNvSpPr/>
          <p:nvPr/>
        </p:nvSpPr>
        <p:spPr>
          <a:xfrm>
            <a:off x="0" y="3"/>
            <a:ext cx="18288000" cy="10287000"/>
          </a:xfrm>
          <a:custGeom>
            <a:avLst/>
            <a:ah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5B6ACB"/>
          </a:solidFill>
        </p:spPr>
        <p:txBody>
          <a:bodyPr bIns="0" lIns="0" rIns="0" rtlCol="0" tIns="0" wrap="square"/>
          <a:p/>
        </p:txBody>
      </p:sp>
      <p:sp>
        <p:nvSpPr>
          <p:cNvPr id="1048596" name="Holder 2"/>
          <p:cNvSpPr>
            <a:spLocks noGrp="1"/>
          </p:cNvSpPr>
          <p:nvPr>
            <p:ph type="title"/>
          </p:nvPr>
        </p:nvSpPr>
        <p:spPr/>
        <p:txBody>
          <a:bodyPr bIns="0" lIns="0" rIns="0" tIns="0"/>
          <a:lstStyle>
            <a:lvl1pPr>
              <a:defRPr b="0" sz="8300" i="0">
                <a:solidFill>
                  <a:srgbClr val="414E9D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1048597" name="Holder 3"/>
          <p:cNvSpPr>
            <a:spLocks noGrp="1"/>
          </p:cNvSpPr>
          <p:nvPr>
            <p:ph sz="half" idx="2"/>
          </p:nvPr>
        </p:nvSpPr>
        <p:spPr>
          <a:xfrm>
            <a:off x="1830852" y="2026268"/>
            <a:ext cx="5940425" cy="6378575"/>
          </a:xfrm>
          <a:prstGeom prst="rect"/>
        </p:spPr>
        <p:txBody>
          <a:bodyPr bIns="0" lIns="0" rIns="0" tIns="0" wrap="square">
            <a:spAutoFit/>
          </a:bodyPr>
          <a:lstStyle>
            <a:lvl1pPr>
              <a:defRPr b="0" sz="3000" i="0">
                <a:solidFill>
                  <a:srgbClr val="414E9D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1048598" name="Holder 4"/>
          <p:cNvSpPr>
            <a:spLocks noGrp="1"/>
          </p:cNvSpPr>
          <p:nvPr>
            <p:ph sz="half" idx="3"/>
          </p:nvPr>
        </p:nvSpPr>
        <p:spPr>
          <a:xfrm>
            <a:off x="10461411" y="1552026"/>
            <a:ext cx="6838315" cy="5352415"/>
          </a:xfrm>
          <a:prstGeom prst="rect"/>
        </p:spPr>
        <p:txBody>
          <a:bodyPr bIns="0" lIns="0" rIns="0" tIns="0" wrap="square">
            <a:spAutoFit/>
          </a:bodyPr>
          <a:lstStyle>
            <a:lvl1pPr>
              <a:defRPr b="0" sz="2450" i="0">
                <a:solidFill>
                  <a:srgbClr val="414E9D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1048599" name="Holder 5"/>
          <p:cNvSpPr>
            <a:spLocks noGrp="1"/>
          </p:cNvSpPr>
          <p:nvPr>
            <p:ph type="ftr" sz="quarter" idx="5"/>
          </p:nvPr>
        </p:nvSpPr>
        <p:spPr/>
        <p:txBody>
          <a:bodyPr bIns="0" lIns="0" rIns="0" t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1048600" name="Holder 6"/>
          <p:cNvSpPr>
            <a:spLocks noGrp="1"/>
          </p:cNvSpPr>
          <p:nvPr>
            <p:ph type="dt" sz="half" idx="6"/>
          </p:nvPr>
        </p:nvSpPr>
        <p:spPr/>
        <p:txBody>
          <a:bodyPr bIns="0" lIns="0" rIns="0" t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1048601" name="Holder 7"/>
          <p:cNvSpPr>
            <a:spLocks noGrp="1"/>
          </p:cNvSpPr>
          <p:nvPr>
            <p:ph type="sldNum" sz="quarter" idx="7"/>
          </p:nvPr>
        </p:nvSpPr>
        <p:spPr/>
        <p:txBody>
          <a:bodyPr bIns="0" lIns="0" rIns="0" t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obj">
  <p:cSld name="Title Only">
    <p:bg>
      <p:bgPr>
        <a:solidFill>
          <a:schemeClr val="bg1"/>
        </a:solidFill>
        <a:effectLst/>
      </p:bgPr>
    </p:bg>
    <p:spTree>
      <p:nvGrpSpPr>
        <p:cNvPr id="8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1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ah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5B6ACB"/>
          </a:solidFill>
        </p:spPr>
        <p:txBody>
          <a:bodyPr bIns="0" lIns="0" rIns="0" rtlCol="0" tIns="0" wrap="square"/>
          <a:p/>
        </p:txBody>
      </p:sp>
      <p:sp>
        <p:nvSpPr>
          <p:cNvPr id="1048682" name="bg object 17"/>
          <p:cNvSpPr/>
          <p:nvPr/>
        </p:nvSpPr>
        <p:spPr>
          <a:xfrm>
            <a:off x="1297742" y="1189595"/>
            <a:ext cx="8571865" cy="6604634"/>
          </a:xfrm>
          <a:custGeom>
            <a:avLst/>
            <a:ahLst/>
            <a:rect l="l" t="t" r="r" b="b"/>
            <a:pathLst>
              <a:path w="8571865" h="6604634">
                <a:moveTo>
                  <a:pt x="7865004" y="6604568"/>
                </a:moveTo>
                <a:lnTo>
                  <a:pt x="706328" y="6604568"/>
                </a:lnTo>
                <a:lnTo>
                  <a:pt x="658071" y="6602934"/>
                </a:lnTo>
                <a:lnTo>
                  <a:pt x="610671" y="6598103"/>
                </a:lnTo>
                <a:lnTo>
                  <a:pt x="564234" y="6590181"/>
                </a:lnTo>
                <a:lnTo>
                  <a:pt x="518868" y="6579275"/>
                </a:lnTo>
                <a:lnTo>
                  <a:pt x="474677" y="6565491"/>
                </a:lnTo>
                <a:lnTo>
                  <a:pt x="431770" y="6548935"/>
                </a:lnTo>
                <a:lnTo>
                  <a:pt x="390251" y="6529715"/>
                </a:lnTo>
                <a:lnTo>
                  <a:pt x="350227" y="6507935"/>
                </a:lnTo>
                <a:lnTo>
                  <a:pt x="311805" y="6483703"/>
                </a:lnTo>
                <a:lnTo>
                  <a:pt x="275091" y="6457124"/>
                </a:lnTo>
                <a:lnTo>
                  <a:pt x="240192" y="6428306"/>
                </a:lnTo>
                <a:lnTo>
                  <a:pt x="207213" y="6397354"/>
                </a:lnTo>
                <a:lnTo>
                  <a:pt x="176261" y="6364375"/>
                </a:lnTo>
                <a:lnTo>
                  <a:pt x="147443" y="6329476"/>
                </a:lnTo>
                <a:lnTo>
                  <a:pt x="120865" y="6292762"/>
                </a:lnTo>
                <a:lnTo>
                  <a:pt x="96632" y="6254340"/>
                </a:lnTo>
                <a:lnTo>
                  <a:pt x="74853" y="6214317"/>
                </a:lnTo>
                <a:lnTo>
                  <a:pt x="55632" y="6172798"/>
                </a:lnTo>
                <a:lnTo>
                  <a:pt x="39076" y="6129890"/>
                </a:lnTo>
                <a:lnTo>
                  <a:pt x="25292" y="6085700"/>
                </a:lnTo>
                <a:lnTo>
                  <a:pt x="14386" y="6040333"/>
                </a:lnTo>
                <a:lnTo>
                  <a:pt x="6464" y="5993897"/>
                </a:lnTo>
                <a:lnTo>
                  <a:pt x="1633" y="5946497"/>
                </a:lnTo>
                <a:lnTo>
                  <a:pt x="0" y="5898240"/>
                </a:lnTo>
                <a:lnTo>
                  <a:pt x="0" y="706327"/>
                </a:lnTo>
                <a:lnTo>
                  <a:pt x="1633" y="658070"/>
                </a:lnTo>
                <a:lnTo>
                  <a:pt x="6464" y="610671"/>
                </a:lnTo>
                <a:lnTo>
                  <a:pt x="14386" y="564234"/>
                </a:lnTo>
                <a:lnTo>
                  <a:pt x="25292" y="518868"/>
                </a:lnTo>
                <a:lnTo>
                  <a:pt x="39076" y="474677"/>
                </a:lnTo>
                <a:lnTo>
                  <a:pt x="55632" y="431769"/>
                </a:lnTo>
                <a:lnTo>
                  <a:pt x="74853" y="390251"/>
                </a:lnTo>
                <a:lnTo>
                  <a:pt x="96632" y="350227"/>
                </a:lnTo>
                <a:lnTo>
                  <a:pt x="120865" y="311805"/>
                </a:lnTo>
                <a:lnTo>
                  <a:pt x="147443" y="275091"/>
                </a:lnTo>
                <a:lnTo>
                  <a:pt x="176261" y="240192"/>
                </a:lnTo>
                <a:lnTo>
                  <a:pt x="207213" y="207213"/>
                </a:lnTo>
                <a:lnTo>
                  <a:pt x="240192" y="176261"/>
                </a:lnTo>
                <a:lnTo>
                  <a:pt x="275091" y="147443"/>
                </a:lnTo>
                <a:lnTo>
                  <a:pt x="311805" y="120865"/>
                </a:lnTo>
                <a:lnTo>
                  <a:pt x="350227" y="96632"/>
                </a:lnTo>
                <a:lnTo>
                  <a:pt x="390251" y="74853"/>
                </a:lnTo>
                <a:lnTo>
                  <a:pt x="431770" y="55632"/>
                </a:lnTo>
                <a:lnTo>
                  <a:pt x="474677" y="39076"/>
                </a:lnTo>
                <a:lnTo>
                  <a:pt x="518868" y="25292"/>
                </a:lnTo>
                <a:lnTo>
                  <a:pt x="564234" y="14386"/>
                </a:lnTo>
                <a:lnTo>
                  <a:pt x="610671" y="6464"/>
                </a:lnTo>
                <a:lnTo>
                  <a:pt x="658071" y="1633"/>
                </a:lnTo>
                <a:lnTo>
                  <a:pt x="706326" y="0"/>
                </a:lnTo>
                <a:lnTo>
                  <a:pt x="7865006" y="0"/>
                </a:lnTo>
                <a:lnTo>
                  <a:pt x="7913261" y="1633"/>
                </a:lnTo>
                <a:lnTo>
                  <a:pt x="7960661" y="6464"/>
                </a:lnTo>
                <a:lnTo>
                  <a:pt x="8007097" y="14386"/>
                </a:lnTo>
                <a:lnTo>
                  <a:pt x="8052464" y="25292"/>
                </a:lnTo>
                <a:lnTo>
                  <a:pt x="8096654" y="39076"/>
                </a:lnTo>
                <a:lnTo>
                  <a:pt x="8139562" y="55632"/>
                </a:lnTo>
                <a:lnTo>
                  <a:pt x="8181081" y="74853"/>
                </a:lnTo>
                <a:lnTo>
                  <a:pt x="8221105" y="96632"/>
                </a:lnTo>
                <a:lnTo>
                  <a:pt x="8259527" y="120865"/>
                </a:lnTo>
                <a:lnTo>
                  <a:pt x="8296240" y="147443"/>
                </a:lnTo>
                <a:lnTo>
                  <a:pt x="8331140" y="176261"/>
                </a:lnTo>
                <a:lnTo>
                  <a:pt x="8364119" y="207213"/>
                </a:lnTo>
                <a:lnTo>
                  <a:pt x="8395071" y="240192"/>
                </a:lnTo>
                <a:lnTo>
                  <a:pt x="8423889" y="275091"/>
                </a:lnTo>
                <a:lnTo>
                  <a:pt x="8450467" y="311805"/>
                </a:lnTo>
                <a:lnTo>
                  <a:pt x="8474700" y="350227"/>
                </a:lnTo>
                <a:lnTo>
                  <a:pt x="8496479" y="390251"/>
                </a:lnTo>
                <a:lnTo>
                  <a:pt x="8515700" y="431769"/>
                </a:lnTo>
                <a:lnTo>
                  <a:pt x="8532256" y="474677"/>
                </a:lnTo>
                <a:lnTo>
                  <a:pt x="8546040" y="518868"/>
                </a:lnTo>
                <a:lnTo>
                  <a:pt x="8556946" y="564234"/>
                </a:lnTo>
                <a:lnTo>
                  <a:pt x="8564868" y="610671"/>
                </a:lnTo>
                <a:lnTo>
                  <a:pt x="8569699" y="658070"/>
                </a:lnTo>
                <a:lnTo>
                  <a:pt x="8571333" y="706327"/>
                </a:lnTo>
                <a:lnTo>
                  <a:pt x="8571333" y="5898240"/>
                </a:lnTo>
                <a:lnTo>
                  <a:pt x="8569699" y="5946497"/>
                </a:lnTo>
                <a:lnTo>
                  <a:pt x="8564868" y="5993897"/>
                </a:lnTo>
                <a:lnTo>
                  <a:pt x="8556946" y="6040333"/>
                </a:lnTo>
                <a:lnTo>
                  <a:pt x="8546040" y="6085700"/>
                </a:lnTo>
                <a:lnTo>
                  <a:pt x="8532256" y="6129890"/>
                </a:lnTo>
                <a:lnTo>
                  <a:pt x="8515700" y="6172798"/>
                </a:lnTo>
                <a:lnTo>
                  <a:pt x="8496479" y="6214317"/>
                </a:lnTo>
                <a:lnTo>
                  <a:pt x="8474700" y="6254340"/>
                </a:lnTo>
                <a:lnTo>
                  <a:pt x="8450467" y="6292762"/>
                </a:lnTo>
                <a:lnTo>
                  <a:pt x="8423889" y="6329476"/>
                </a:lnTo>
                <a:lnTo>
                  <a:pt x="8395071" y="6364375"/>
                </a:lnTo>
                <a:lnTo>
                  <a:pt x="8364119" y="6397354"/>
                </a:lnTo>
                <a:lnTo>
                  <a:pt x="8331140" y="6428306"/>
                </a:lnTo>
                <a:lnTo>
                  <a:pt x="8296240" y="6457124"/>
                </a:lnTo>
                <a:lnTo>
                  <a:pt x="8259527" y="6483703"/>
                </a:lnTo>
                <a:lnTo>
                  <a:pt x="8221105" y="6507935"/>
                </a:lnTo>
                <a:lnTo>
                  <a:pt x="8181081" y="6529715"/>
                </a:lnTo>
                <a:lnTo>
                  <a:pt x="8139562" y="6548935"/>
                </a:lnTo>
                <a:lnTo>
                  <a:pt x="8096654" y="6565491"/>
                </a:lnTo>
                <a:lnTo>
                  <a:pt x="8052464" y="6579275"/>
                </a:lnTo>
                <a:lnTo>
                  <a:pt x="8007097" y="6590181"/>
                </a:lnTo>
                <a:lnTo>
                  <a:pt x="7960661" y="6598103"/>
                </a:lnTo>
                <a:lnTo>
                  <a:pt x="7913261" y="6602934"/>
                </a:lnTo>
                <a:lnTo>
                  <a:pt x="7865004" y="6604568"/>
                </a:lnTo>
                <a:close/>
              </a:path>
            </a:pathLst>
          </a:custGeom>
          <a:solidFill>
            <a:srgbClr val="FFFFFF"/>
          </a:solidFill>
        </p:spPr>
        <p:txBody>
          <a:bodyPr bIns="0" lIns="0" rIns="0" rtlCol="0" tIns="0" wrap="square"/>
          <a:p/>
        </p:txBody>
      </p:sp>
      <p:pic>
        <p:nvPicPr>
          <p:cNvPr id="2097242" name="bg object 18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13067870" y="7570418"/>
            <a:ext cx="4796446" cy="2716581"/>
          </a:xfrm>
          <a:prstGeom prst="rect"/>
        </p:spPr>
      </p:pic>
      <p:pic>
        <p:nvPicPr>
          <p:cNvPr id="2097243" name="bg object 19"/>
          <p:cNvPicPr>
            <a:picLocks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15124530" y="6356644"/>
            <a:ext cx="3163468" cy="3930355"/>
          </a:xfrm>
          <a:prstGeom prst="rect"/>
        </p:spPr>
      </p:pic>
      <p:pic>
        <p:nvPicPr>
          <p:cNvPr id="2097244" name="bg object 20"/>
          <p:cNvPicPr>
            <a:picLocks/>
          </p:cNvPicPr>
          <p:nvPr/>
        </p:nvPicPr>
        <p:blipFill>
          <a:blip xmlns:r="http://schemas.openxmlformats.org/officeDocument/2006/relationships" r:embed="rId3" cstate="print"/>
          <a:stretch>
            <a:fillRect/>
          </a:stretch>
        </p:blipFill>
        <p:spPr>
          <a:xfrm>
            <a:off x="13243995" y="8285537"/>
            <a:ext cx="1204032" cy="1458063"/>
          </a:xfrm>
          <a:prstGeom prst="rect"/>
        </p:spPr>
      </p:pic>
      <p:sp>
        <p:nvSpPr>
          <p:cNvPr id="1048683" name="bg object 21"/>
          <p:cNvSpPr/>
          <p:nvPr/>
        </p:nvSpPr>
        <p:spPr>
          <a:xfrm>
            <a:off x="0" y="0"/>
            <a:ext cx="2814320" cy="3188335"/>
          </a:xfrm>
          <a:custGeom>
            <a:avLst/>
            <a:ahLst/>
            <a:rect l="l" t="t" r="r" b="b"/>
            <a:pathLst>
              <a:path w="2814320" h="3188335">
                <a:moveTo>
                  <a:pt x="0" y="0"/>
                </a:moveTo>
                <a:lnTo>
                  <a:pt x="0" y="3187856"/>
                </a:lnTo>
                <a:lnTo>
                  <a:pt x="44426" y="3168160"/>
                </a:lnTo>
                <a:lnTo>
                  <a:pt x="88019" y="3146930"/>
                </a:lnTo>
                <a:lnTo>
                  <a:pt x="130832" y="3124127"/>
                </a:lnTo>
                <a:lnTo>
                  <a:pt x="172785" y="3099778"/>
                </a:lnTo>
                <a:lnTo>
                  <a:pt x="213813" y="3073937"/>
                </a:lnTo>
                <a:lnTo>
                  <a:pt x="253879" y="3046648"/>
                </a:lnTo>
                <a:lnTo>
                  <a:pt x="292949" y="3017959"/>
                </a:lnTo>
                <a:lnTo>
                  <a:pt x="330987" y="2987915"/>
                </a:lnTo>
                <a:lnTo>
                  <a:pt x="367956" y="2956561"/>
                </a:lnTo>
                <a:lnTo>
                  <a:pt x="403822" y="2923944"/>
                </a:lnTo>
                <a:lnTo>
                  <a:pt x="438548" y="2890109"/>
                </a:lnTo>
                <a:lnTo>
                  <a:pt x="472099" y="2855103"/>
                </a:lnTo>
                <a:lnTo>
                  <a:pt x="504440" y="2818971"/>
                </a:lnTo>
                <a:lnTo>
                  <a:pt x="535534" y="2781759"/>
                </a:lnTo>
                <a:lnTo>
                  <a:pt x="565346" y="2743513"/>
                </a:lnTo>
                <a:lnTo>
                  <a:pt x="593840" y="2704278"/>
                </a:lnTo>
                <a:lnTo>
                  <a:pt x="620981" y="2664101"/>
                </a:lnTo>
                <a:lnTo>
                  <a:pt x="646733" y="2623028"/>
                </a:lnTo>
                <a:lnTo>
                  <a:pt x="671060" y="2581103"/>
                </a:lnTo>
                <a:lnTo>
                  <a:pt x="693927" y="2538374"/>
                </a:lnTo>
                <a:lnTo>
                  <a:pt x="715298" y="2494886"/>
                </a:lnTo>
                <a:lnTo>
                  <a:pt x="735137" y="2450685"/>
                </a:lnTo>
                <a:lnTo>
                  <a:pt x="753408" y="2405816"/>
                </a:lnTo>
                <a:lnTo>
                  <a:pt x="770077" y="2360326"/>
                </a:lnTo>
                <a:lnTo>
                  <a:pt x="785106" y="2314261"/>
                </a:lnTo>
                <a:lnTo>
                  <a:pt x="798462" y="2267666"/>
                </a:lnTo>
                <a:lnTo>
                  <a:pt x="810152" y="2220917"/>
                </a:lnTo>
                <a:lnTo>
                  <a:pt x="820679" y="2173831"/>
                </a:lnTo>
                <a:lnTo>
                  <a:pt x="830478" y="2126539"/>
                </a:lnTo>
                <a:lnTo>
                  <a:pt x="849634" y="2031867"/>
                </a:lnTo>
                <a:lnTo>
                  <a:pt x="859862" y="1984752"/>
                </a:lnTo>
                <a:lnTo>
                  <a:pt x="871104" y="1937961"/>
                </a:lnTo>
                <a:lnTo>
                  <a:pt x="883796" y="1891627"/>
                </a:lnTo>
                <a:lnTo>
                  <a:pt x="898373" y="1845882"/>
                </a:lnTo>
                <a:lnTo>
                  <a:pt x="915270" y="1800858"/>
                </a:lnTo>
                <a:lnTo>
                  <a:pt x="934981" y="1756416"/>
                </a:lnTo>
                <a:lnTo>
                  <a:pt x="957163" y="1713422"/>
                </a:lnTo>
                <a:lnTo>
                  <a:pt x="981684" y="1671863"/>
                </a:lnTo>
                <a:lnTo>
                  <a:pt x="1008410" y="1631725"/>
                </a:lnTo>
                <a:lnTo>
                  <a:pt x="1037206" y="1592995"/>
                </a:lnTo>
                <a:lnTo>
                  <a:pt x="1067940" y="1555660"/>
                </a:lnTo>
                <a:lnTo>
                  <a:pt x="1100478" y="1519706"/>
                </a:lnTo>
                <a:lnTo>
                  <a:pt x="1134687" y="1485120"/>
                </a:lnTo>
                <a:lnTo>
                  <a:pt x="1170433" y="1451888"/>
                </a:lnTo>
                <a:lnTo>
                  <a:pt x="1207582" y="1419997"/>
                </a:lnTo>
                <a:lnTo>
                  <a:pt x="1246001" y="1389434"/>
                </a:lnTo>
                <a:lnTo>
                  <a:pt x="1285556" y="1360184"/>
                </a:lnTo>
                <a:lnTo>
                  <a:pt x="1326115" y="1332235"/>
                </a:lnTo>
                <a:lnTo>
                  <a:pt x="1367543" y="1305574"/>
                </a:lnTo>
                <a:lnTo>
                  <a:pt x="1409706" y="1280186"/>
                </a:lnTo>
                <a:lnTo>
                  <a:pt x="1452473" y="1256058"/>
                </a:lnTo>
                <a:lnTo>
                  <a:pt x="2729093" y="571805"/>
                </a:lnTo>
                <a:lnTo>
                  <a:pt x="2734360" y="563790"/>
                </a:lnTo>
                <a:lnTo>
                  <a:pt x="2757849" y="520032"/>
                </a:lnTo>
                <a:lnTo>
                  <a:pt x="2776703" y="475732"/>
                </a:lnTo>
                <a:lnTo>
                  <a:pt x="2791468" y="430513"/>
                </a:lnTo>
                <a:lnTo>
                  <a:pt x="2802376" y="384496"/>
                </a:lnTo>
                <a:lnTo>
                  <a:pt x="2809663" y="337803"/>
                </a:lnTo>
                <a:lnTo>
                  <a:pt x="2813560" y="290556"/>
                </a:lnTo>
                <a:lnTo>
                  <a:pt x="2814301" y="242875"/>
                </a:lnTo>
                <a:lnTo>
                  <a:pt x="2812121" y="194882"/>
                </a:lnTo>
                <a:lnTo>
                  <a:pt x="2807251" y="146698"/>
                </a:lnTo>
                <a:lnTo>
                  <a:pt x="2799925" y="98445"/>
                </a:lnTo>
                <a:lnTo>
                  <a:pt x="2790378" y="50243"/>
                </a:lnTo>
                <a:lnTo>
                  <a:pt x="2778841" y="2215"/>
                </a:lnTo>
                <a:lnTo>
                  <a:pt x="2778224" y="0"/>
                </a:lnTo>
                <a:lnTo>
                  <a:pt x="0" y="0"/>
                </a:lnTo>
                <a:close/>
              </a:path>
              <a:path w="2814320" h="3188335">
                <a:moveTo>
                  <a:pt x="2729093" y="571805"/>
                </a:moveTo>
                <a:lnTo>
                  <a:pt x="1452473" y="1256058"/>
                </a:lnTo>
                <a:lnTo>
                  <a:pt x="1495708" y="1233177"/>
                </a:lnTo>
                <a:lnTo>
                  <a:pt x="1542093" y="1210076"/>
                </a:lnTo>
                <a:lnTo>
                  <a:pt x="1588936" y="1188000"/>
                </a:lnTo>
                <a:lnTo>
                  <a:pt x="1636183" y="1166829"/>
                </a:lnTo>
                <a:lnTo>
                  <a:pt x="1683783" y="1146446"/>
                </a:lnTo>
                <a:lnTo>
                  <a:pt x="1731683" y="1126730"/>
                </a:lnTo>
                <a:lnTo>
                  <a:pt x="1779830" y="1107563"/>
                </a:lnTo>
                <a:lnTo>
                  <a:pt x="2070946" y="997422"/>
                </a:lnTo>
                <a:lnTo>
                  <a:pt x="2167573" y="959704"/>
                </a:lnTo>
                <a:lnTo>
                  <a:pt x="2215572" y="940122"/>
                </a:lnTo>
                <a:lnTo>
                  <a:pt x="2263292" y="919898"/>
                </a:lnTo>
                <a:lnTo>
                  <a:pt x="2309185" y="899429"/>
                </a:lnTo>
                <a:lnTo>
                  <a:pt x="2354887" y="877697"/>
                </a:lnTo>
                <a:lnTo>
                  <a:pt x="2400092" y="854578"/>
                </a:lnTo>
                <a:lnTo>
                  <a:pt x="2444498" y="829949"/>
                </a:lnTo>
                <a:lnTo>
                  <a:pt x="2487798" y="803687"/>
                </a:lnTo>
                <a:lnTo>
                  <a:pt x="2529689" y="775669"/>
                </a:lnTo>
                <a:lnTo>
                  <a:pt x="2569864" y="745772"/>
                </a:lnTo>
                <a:lnTo>
                  <a:pt x="2608021" y="713873"/>
                </a:lnTo>
                <a:lnTo>
                  <a:pt x="2643853" y="679848"/>
                </a:lnTo>
                <a:lnTo>
                  <a:pt x="2677057" y="643575"/>
                </a:lnTo>
                <a:lnTo>
                  <a:pt x="2707328" y="604930"/>
                </a:lnTo>
                <a:lnTo>
                  <a:pt x="2729093" y="571805"/>
                </a:lnTo>
                <a:close/>
              </a:path>
            </a:pathLst>
          </a:custGeom>
          <a:solidFill>
            <a:srgbClr val="FFFFFF"/>
          </a:solidFill>
        </p:spPr>
        <p:txBody>
          <a:bodyPr bIns="0" lIns="0" rIns="0" rtlCol="0" tIns="0" wrap="square"/>
          <a:p/>
        </p:txBody>
      </p:sp>
      <p:sp>
        <p:nvSpPr>
          <p:cNvPr id="1048684" name="Holder 2"/>
          <p:cNvSpPr>
            <a:spLocks noGrp="1"/>
          </p:cNvSpPr>
          <p:nvPr>
            <p:ph type="title"/>
          </p:nvPr>
        </p:nvSpPr>
        <p:spPr/>
        <p:txBody>
          <a:bodyPr bIns="0" lIns="0" rIns="0" tIns="0"/>
          <a:lstStyle>
            <a:lvl1pPr>
              <a:defRPr b="0" sz="8300" i="0">
                <a:solidFill>
                  <a:srgbClr val="414E9D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1048685" name="Holder 3"/>
          <p:cNvSpPr>
            <a:spLocks noGrp="1"/>
          </p:cNvSpPr>
          <p:nvPr>
            <p:ph type="ftr" sz="quarter" idx="5"/>
          </p:nvPr>
        </p:nvSpPr>
        <p:spPr/>
        <p:txBody>
          <a:bodyPr bIns="0" lIns="0" rIns="0" t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1048686" name="Holder 4"/>
          <p:cNvSpPr>
            <a:spLocks noGrp="1"/>
          </p:cNvSpPr>
          <p:nvPr>
            <p:ph type="dt" sz="half" idx="6"/>
          </p:nvPr>
        </p:nvSpPr>
        <p:spPr/>
        <p:txBody>
          <a:bodyPr bIns="0" lIns="0" rIns="0" t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1048687" name="Holder 5"/>
          <p:cNvSpPr>
            <a:spLocks noGrp="1"/>
          </p:cNvSpPr>
          <p:nvPr>
            <p:ph type="sldNum" sz="quarter" idx="7"/>
          </p:nvPr>
        </p:nvSpPr>
        <p:spPr/>
        <p:txBody>
          <a:bodyPr bIns="0" lIns="0" rIns="0" t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Holder 2"/>
          <p:cNvSpPr>
            <a:spLocks noGrp="1"/>
          </p:cNvSpPr>
          <p:nvPr>
            <p:ph type="ftr" sz="quarter" idx="5"/>
          </p:nvPr>
        </p:nvSpPr>
        <p:spPr/>
        <p:txBody>
          <a:bodyPr bIns="0" lIns="0" rIns="0" t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1048613" name="Holder 3"/>
          <p:cNvSpPr>
            <a:spLocks noGrp="1"/>
          </p:cNvSpPr>
          <p:nvPr>
            <p:ph type="dt" sz="half" idx="6"/>
          </p:nvPr>
        </p:nvSpPr>
        <p:spPr/>
        <p:txBody>
          <a:bodyPr bIns="0" lIns="0" rIns="0" t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1048614" name="Holder 4"/>
          <p:cNvSpPr>
            <a:spLocks noGrp="1"/>
          </p:cNvSpPr>
          <p:nvPr>
            <p:ph type="sldNum" sz="quarter" idx="7"/>
          </p:nvPr>
        </p:nvSpPr>
        <p:spPr/>
        <p:txBody>
          <a:bodyPr bIns="0" lIns="0" rIns="0" t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ah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FAF9"/>
          </a:solidFill>
        </p:spPr>
        <p:txBody>
          <a:bodyPr bIns="0" lIns="0" rIns="0" rtlCol="0" tIns="0" wrap="square"/>
          <a:p/>
        </p:txBody>
      </p:sp>
      <p:sp>
        <p:nvSpPr>
          <p:cNvPr id="1048577" name="Holder 2"/>
          <p:cNvSpPr>
            <a:spLocks noGrp="1"/>
          </p:cNvSpPr>
          <p:nvPr>
            <p:ph type="title"/>
          </p:nvPr>
        </p:nvSpPr>
        <p:spPr>
          <a:xfrm>
            <a:off x="3775271" y="74148"/>
            <a:ext cx="10737457" cy="2565400"/>
          </a:xfrm>
          <a:prstGeom prst="rect"/>
        </p:spPr>
        <p:txBody>
          <a:bodyPr bIns="0" lIns="0" rIns="0" tIns="0" wrap="square">
            <a:spAutoFit/>
          </a:bodyPr>
          <a:lstStyle>
            <a:lvl1pPr>
              <a:defRPr b="0" sz="8300" i="0">
                <a:solidFill>
                  <a:srgbClr val="414E9D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1048578" name="Holder 3"/>
          <p:cNvSpPr>
            <a:spLocks noGrp="1"/>
          </p:cNvSpPr>
          <p:nvPr>
            <p:ph type="body" idx="1"/>
          </p:nvPr>
        </p:nvSpPr>
        <p:spPr>
          <a:xfrm>
            <a:off x="1977929" y="3938778"/>
            <a:ext cx="14332141" cy="5015865"/>
          </a:xfrm>
          <a:prstGeom prst="rect"/>
        </p:spPr>
        <p:txBody>
          <a:bodyPr bIns="0" lIns="0" rIns="0" tIns="0" wrap="square">
            <a:spAutoFit/>
          </a:bodyPr>
          <a:lstStyle>
            <a:lvl1pPr>
              <a:defRPr b="0" sz="3250" i="0">
                <a:solidFill>
                  <a:srgbClr val="FFFAF9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1048579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/>
        </p:spPr>
        <p:txBody>
          <a:bodyPr bIns="0" lIns="0" rIns="0" tIns="0" wrap="square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1048580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/>
        </p:spPr>
        <p:txBody>
          <a:bodyPr bIns="0" lIns="0" rIns="0" tIns="0" wrap="square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1048581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/>
        </p:spPr>
        <p:txBody>
          <a:bodyPr bIns="0" lIns="0" rIns="0" tIns="0" wrap="square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slideLayout" Target="../slideLayouts/slideLayout2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13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13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13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13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13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slideLayout" Target="../slideLayouts/slideLayout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slideLayout" Target="../slideLayouts/slideLayout3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slideLayout" Target="../slideLayouts/slideLayout3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slideLayout" Target="../slideLayouts/slideLayout5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3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3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13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13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13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object 2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13601462" y="5729420"/>
            <a:ext cx="4686536" cy="4557579"/>
          </a:xfrm>
          <a:prstGeom prst="rect"/>
        </p:spPr>
      </p:pic>
      <p:sp>
        <p:nvSpPr>
          <p:cNvPr id="1048592" name="object 3"/>
          <p:cNvSpPr/>
          <p:nvPr/>
        </p:nvSpPr>
        <p:spPr>
          <a:xfrm>
            <a:off x="41" y="16"/>
            <a:ext cx="5433695" cy="4867275"/>
          </a:xfrm>
          <a:custGeom>
            <a:avLst/>
            <a:ahLst/>
            <a:rect l="l" t="t" r="r" b="b"/>
            <a:pathLst>
              <a:path w="5433695" h="4867275">
                <a:moveTo>
                  <a:pt x="5426719" y="0"/>
                </a:moveTo>
                <a:lnTo>
                  <a:pt x="0" y="0"/>
                </a:lnTo>
                <a:lnTo>
                  <a:pt x="0" y="3401113"/>
                </a:lnTo>
                <a:lnTo>
                  <a:pt x="8845" y="3406591"/>
                </a:lnTo>
                <a:lnTo>
                  <a:pt x="46887" y="3430992"/>
                </a:lnTo>
                <a:lnTo>
                  <a:pt x="84723" y="3456149"/>
                </a:lnTo>
                <a:lnTo>
                  <a:pt x="122356" y="3482107"/>
                </a:lnTo>
                <a:lnTo>
                  <a:pt x="159788" y="3508910"/>
                </a:lnTo>
                <a:lnTo>
                  <a:pt x="197019" y="3536602"/>
                </a:lnTo>
                <a:lnTo>
                  <a:pt x="234053" y="3565228"/>
                </a:lnTo>
                <a:lnTo>
                  <a:pt x="270890" y="3594832"/>
                </a:lnTo>
                <a:lnTo>
                  <a:pt x="307534" y="3625457"/>
                </a:lnTo>
                <a:lnTo>
                  <a:pt x="343984" y="3657149"/>
                </a:lnTo>
                <a:lnTo>
                  <a:pt x="380244" y="3689951"/>
                </a:lnTo>
                <a:lnTo>
                  <a:pt x="416315" y="3723909"/>
                </a:lnTo>
                <a:lnTo>
                  <a:pt x="452199" y="3759065"/>
                </a:lnTo>
                <a:lnTo>
                  <a:pt x="487897" y="3795465"/>
                </a:lnTo>
                <a:lnTo>
                  <a:pt x="523412" y="3833152"/>
                </a:lnTo>
                <a:lnTo>
                  <a:pt x="558745" y="3872171"/>
                </a:lnTo>
                <a:lnTo>
                  <a:pt x="593898" y="3912567"/>
                </a:lnTo>
                <a:lnTo>
                  <a:pt x="628873" y="3954382"/>
                </a:lnTo>
                <a:lnTo>
                  <a:pt x="663672" y="3997663"/>
                </a:lnTo>
                <a:lnTo>
                  <a:pt x="738960" y="4095458"/>
                </a:lnTo>
                <a:lnTo>
                  <a:pt x="779129" y="4146531"/>
                </a:lnTo>
                <a:lnTo>
                  <a:pt x="818805" y="4195690"/>
                </a:lnTo>
                <a:lnTo>
                  <a:pt x="857993" y="4242951"/>
                </a:lnTo>
                <a:lnTo>
                  <a:pt x="896698" y="4288332"/>
                </a:lnTo>
                <a:lnTo>
                  <a:pt x="934923" y="4331851"/>
                </a:lnTo>
                <a:lnTo>
                  <a:pt x="972672" y="4373526"/>
                </a:lnTo>
                <a:lnTo>
                  <a:pt x="1009949" y="4413373"/>
                </a:lnTo>
                <a:lnTo>
                  <a:pt x="1046758" y="4451410"/>
                </a:lnTo>
                <a:lnTo>
                  <a:pt x="1083104" y="4487656"/>
                </a:lnTo>
                <a:lnTo>
                  <a:pt x="1119025" y="4522159"/>
                </a:lnTo>
                <a:lnTo>
                  <a:pt x="1154419" y="4554839"/>
                </a:lnTo>
                <a:lnTo>
                  <a:pt x="1189396" y="4585813"/>
                </a:lnTo>
                <a:lnTo>
                  <a:pt x="1223925" y="4615064"/>
                </a:lnTo>
                <a:lnTo>
                  <a:pt x="1258011" y="4642611"/>
                </a:lnTo>
                <a:lnTo>
                  <a:pt x="1291656" y="4668470"/>
                </a:lnTo>
                <a:lnTo>
                  <a:pt x="1324865" y="4692660"/>
                </a:lnTo>
                <a:lnTo>
                  <a:pt x="1357642" y="4715198"/>
                </a:lnTo>
                <a:lnTo>
                  <a:pt x="1389991" y="4736101"/>
                </a:lnTo>
                <a:lnTo>
                  <a:pt x="1453421" y="4773073"/>
                </a:lnTo>
                <a:lnTo>
                  <a:pt x="1515185" y="4803717"/>
                </a:lnTo>
                <a:lnTo>
                  <a:pt x="1575317" y="4828172"/>
                </a:lnTo>
                <a:lnTo>
                  <a:pt x="1633847" y="4846579"/>
                </a:lnTo>
                <a:lnTo>
                  <a:pt x="1690809" y="4859078"/>
                </a:lnTo>
                <a:lnTo>
                  <a:pt x="1746232" y="4865808"/>
                </a:lnTo>
                <a:lnTo>
                  <a:pt x="1773377" y="4867054"/>
                </a:lnTo>
                <a:lnTo>
                  <a:pt x="1800150" y="4866910"/>
                </a:lnTo>
                <a:lnTo>
                  <a:pt x="1852594" y="4862525"/>
                </a:lnTo>
                <a:lnTo>
                  <a:pt x="1903596" y="4852791"/>
                </a:lnTo>
                <a:lnTo>
                  <a:pt x="1953188" y="4837850"/>
                </a:lnTo>
                <a:lnTo>
                  <a:pt x="2001401" y="4817840"/>
                </a:lnTo>
                <a:lnTo>
                  <a:pt x="2048268" y="4792903"/>
                </a:lnTo>
                <a:lnTo>
                  <a:pt x="2093844" y="4763160"/>
                </a:lnTo>
                <a:lnTo>
                  <a:pt x="2138089" y="4728806"/>
                </a:lnTo>
                <a:lnTo>
                  <a:pt x="2181106" y="4689926"/>
                </a:lnTo>
                <a:lnTo>
                  <a:pt x="2222905" y="4646679"/>
                </a:lnTo>
                <a:lnTo>
                  <a:pt x="2263516" y="4599204"/>
                </a:lnTo>
                <a:lnTo>
                  <a:pt x="2302971" y="4547642"/>
                </a:lnTo>
                <a:lnTo>
                  <a:pt x="2341302" y="4492132"/>
                </a:lnTo>
                <a:lnTo>
                  <a:pt x="2378542" y="4432816"/>
                </a:lnTo>
                <a:lnTo>
                  <a:pt x="2414721" y="4369832"/>
                </a:lnTo>
                <a:lnTo>
                  <a:pt x="2449871" y="4303322"/>
                </a:lnTo>
                <a:lnTo>
                  <a:pt x="2467071" y="4268788"/>
                </a:lnTo>
                <a:lnTo>
                  <a:pt x="2484025" y="4233424"/>
                </a:lnTo>
                <a:lnTo>
                  <a:pt x="2500739" y="4197249"/>
                </a:lnTo>
                <a:lnTo>
                  <a:pt x="2517215" y="4160280"/>
                </a:lnTo>
                <a:lnTo>
                  <a:pt x="2533457" y="4122534"/>
                </a:lnTo>
                <a:lnTo>
                  <a:pt x="2549471" y="4084028"/>
                </a:lnTo>
                <a:lnTo>
                  <a:pt x="2565259" y="4044782"/>
                </a:lnTo>
                <a:lnTo>
                  <a:pt x="2580826" y="4004811"/>
                </a:lnTo>
                <a:lnTo>
                  <a:pt x="2596175" y="3964133"/>
                </a:lnTo>
                <a:lnTo>
                  <a:pt x="2611312" y="3922766"/>
                </a:lnTo>
                <a:lnTo>
                  <a:pt x="2626238" y="3880727"/>
                </a:lnTo>
                <a:lnTo>
                  <a:pt x="2640960" y="3838035"/>
                </a:lnTo>
                <a:lnTo>
                  <a:pt x="2655480" y="3794705"/>
                </a:lnTo>
                <a:lnTo>
                  <a:pt x="2669803" y="3750757"/>
                </a:lnTo>
                <a:lnTo>
                  <a:pt x="2683932" y="3706207"/>
                </a:lnTo>
                <a:lnTo>
                  <a:pt x="2697871" y="3661073"/>
                </a:lnTo>
                <a:lnTo>
                  <a:pt x="2711625" y="3615372"/>
                </a:lnTo>
                <a:lnTo>
                  <a:pt x="2725198" y="3569122"/>
                </a:lnTo>
                <a:lnTo>
                  <a:pt x="2738593" y="3522341"/>
                </a:lnTo>
                <a:lnTo>
                  <a:pt x="2751814" y="3475045"/>
                </a:lnTo>
                <a:lnTo>
                  <a:pt x="2764866" y="3427253"/>
                </a:lnTo>
                <a:lnTo>
                  <a:pt x="2777752" y="3378982"/>
                </a:lnTo>
                <a:lnTo>
                  <a:pt x="2787672" y="3342942"/>
                </a:lnTo>
                <a:lnTo>
                  <a:pt x="2810390" y="3270210"/>
                </a:lnTo>
                <a:lnTo>
                  <a:pt x="2823383" y="3233508"/>
                </a:lnTo>
                <a:lnTo>
                  <a:pt x="2837594" y="3196573"/>
                </a:lnTo>
                <a:lnTo>
                  <a:pt x="2853119" y="3159401"/>
                </a:lnTo>
                <a:lnTo>
                  <a:pt x="2870057" y="3121985"/>
                </a:lnTo>
                <a:lnTo>
                  <a:pt x="2888504" y="3084320"/>
                </a:lnTo>
                <a:lnTo>
                  <a:pt x="2908556" y="3046401"/>
                </a:lnTo>
                <a:lnTo>
                  <a:pt x="2930311" y="3008221"/>
                </a:lnTo>
                <a:lnTo>
                  <a:pt x="2953866" y="2969775"/>
                </a:lnTo>
                <a:lnTo>
                  <a:pt x="2979317" y="2931058"/>
                </a:lnTo>
                <a:lnTo>
                  <a:pt x="3006761" y="2892063"/>
                </a:lnTo>
                <a:lnTo>
                  <a:pt x="3036296" y="2852786"/>
                </a:lnTo>
                <a:lnTo>
                  <a:pt x="3068019" y="2813219"/>
                </a:lnTo>
                <a:lnTo>
                  <a:pt x="3102025" y="2773359"/>
                </a:lnTo>
                <a:lnTo>
                  <a:pt x="3138413" y="2733198"/>
                </a:lnTo>
                <a:lnTo>
                  <a:pt x="3177278" y="2692732"/>
                </a:lnTo>
                <a:lnTo>
                  <a:pt x="3218719" y="2651955"/>
                </a:lnTo>
                <a:lnTo>
                  <a:pt x="3262831" y="2610861"/>
                </a:lnTo>
                <a:lnTo>
                  <a:pt x="3309712" y="2569444"/>
                </a:lnTo>
                <a:lnTo>
                  <a:pt x="3359459" y="2527699"/>
                </a:lnTo>
                <a:lnTo>
                  <a:pt x="3412168" y="2485621"/>
                </a:lnTo>
                <a:lnTo>
                  <a:pt x="3467937" y="2443202"/>
                </a:lnTo>
                <a:lnTo>
                  <a:pt x="3526863" y="2400439"/>
                </a:lnTo>
                <a:lnTo>
                  <a:pt x="3564869" y="2373625"/>
                </a:lnTo>
                <a:lnTo>
                  <a:pt x="3641715" y="2320206"/>
                </a:lnTo>
                <a:lnTo>
                  <a:pt x="4075357" y="2026068"/>
                </a:lnTo>
                <a:lnTo>
                  <a:pt x="4154478" y="1971499"/>
                </a:lnTo>
                <a:lnTo>
                  <a:pt x="4193884" y="1943978"/>
                </a:lnTo>
                <a:lnTo>
                  <a:pt x="4233153" y="1916279"/>
                </a:lnTo>
                <a:lnTo>
                  <a:pt x="4272257" y="1888384"/>
                </a:lnTo>
                <a:lnTo>
                  <a:pt x="4311171" y="1860280"/>
                </a:lnTo>
                <a:lnTo>
                  <a:pt x="4349867" y="1831949"/>
                </a:lnTo>
                <a:lnTo>
                  <a:pt x="4388320" y="1803376"/>
                </a:lnTo>
                <a:lnTo>
                  <a:pt x="4426502" y="1774545"/>
                </a:lnTo>
                <a:lnTo>
                  <a:pt x="4464388" y="1745441"/>
                </a:lnTo>
                <a:lnTo>
                  <a:pt x="4501950" y="1716047"/>
                </a:lnTo>
                <a:lnTo>
                  <a:pt x="4539163" y="1686347"/>
                </a:lnTo>
                <a:lnTo>
                  <a:pt x="4575999" y="1656327"/>
                </a:lnTo>
                <a:lnTo>
                  <a:pt x="4612433" y="1625969"/>
                </a:lnTo>
                <a:lnTo>
                  <a:pt x="4648437" y="1595258"/>
                </a:lnTo>
                <a:lnTo>
                  <a:pt x="4683986" y="1564179"/>
                </a:lnTo>
                <a:lnTo>
                  <a:pt x="4719052" y="1532715"/>
                </a:lnTo>
                <a:lnTo>
                  <a:pt x="4753610" y="1500851"/>
                </a:lnTo>
                <a:lnTo>
                  <a:pt x="4787633" y="1468570"/>
                </a:lnTo>
                <a:lnTo>
                  <a:pt x="4821093" y="1435858"/>
                </a:lnTo>
                <a:lnTo>
                  <a:pt x="4853966" y="1402698"/>
                </a:lnTo>
                <a:lnTo>
                  <a:pt x="4886224" y="1369073"/>
                </a:lnTo>
                <a:lnTo>
                  <a:pt x="4917840" y="1334970"/>
                </a:lnTo>
                <a:lnTo>
                  <a:pt x="4948789" y="1300371"/>
                </a:lnTo>
                <a:lnTo>
                  <a:pt x="4979044" y="1265261"/>
                </a:lnTo>
                <a:lnTo>
                  <a:pt x="5008578" y="1229624"/>
                </a:lnTo>
                <a:lnTo>
                  <a:pt x="5037364" y="1193444"/>
                </a:lnTo>
                <a:lnTo>
                  <a:pt x="5065377" y="1156706"/>
                </a:lnTo>
                <a:lnTo>
                  <a:pt x="5092590" y="1119393"/>
                </a:lnTo>
                <a:lnTo>
                  <a:pt x="5118976" y="1081489"/>
                </a:lnTo>
                <a:lnTo>
                  <a:pt x="5144509" y="1042980"/>
                </a:lnTo>
                <a:lnTo>
                  <a:pt x="5169162" y="1003848"/>
                </a:lnTo>
                <a:lnTo>
                  <a:pt x="5192909" y="964079"/>
                </a:lnTo>
                <a:lnTo>
                  <a:pt x="5215724" y="923656"/>
                </a:lnTo>
                <a:lnTo>
                  <a:pt x="5237579" y="882564"/>
                </a:lnTo>
                <a:lnTo>
                  <a:pt x="5258448" y="840786"/>
                </a:lnTo>
                <a:lnTo>
                  <a:pt x="5278305" y="798307"/>
                </a:lnTo>
                <a:lnTo>
                  <a:pt x="5297124" y="755111"/>
                </a:lnTo>
                <a:lnTo>
                  <a:pt x="5314877" y="711183"/>
                </a:lnTo>
                <a:lnTo>
                  <a:pt x="5331538" y="666505"/>
                </a:lnTo>
                <a:lnTo>
                  <a:pt x="5347082" y="621064"/>
                </a:lnTo>
                <a:lnTo>
                  <a:pt x="5361480" y="574842"/>
                </a:lnTo>
                <a:lnTo>
                  <a:pt x="5374708" y="527824"/>
                </a:lnTo>
                <a:lnTo>
                  <a:pt x="5386738" y="479994"/>
                </a:lnTo>
                <a:lnTo>
                  <a:pt x="5397543" y="431336"/>
                </a:lnTo>
                <a:lnTo>
                  <a:pt x="5407098" y="381835"/>
                </a:lnTo>
                <a:lnTo>
                  <a:pt x="5415376" y="331474"/>
                </a:lnTo>
                <a:lnTo>
                  <a:pt x="5422350" y="280238"/>
                </a:lnTo>
                <a:lnTo>
                  <a:pt x="5427994" y="228111"/>
                </a:lnTo>
                <a:lnTo>
                  <a:pt x="5431420" y="182878"/>
                </a:lnTo>
                <a:lnTo>
                  <a:pt x="5433087" y="138341"/>
                </a:lnTo>
                <a:lnTo>
                  <a:pt x="5433022" y="94504"/>
                </a:lnTo>
                <a:lnTo>
                  <a:pt x="5431255" y="51371"/>
                </a:lnTo>
                <a:lnTo>
                  <a:pt x="5427811" y="8947"/>
                </a:lnTo>
                <a:lnTo>
                  <a:pt x="5426719" y="0"/>
                </a:lnTo>
                <a:close/>
              </a:path>
            </a:pathLst>
          </a:custGeom>
          <a:solidFill>
            <a:srgbClr val="F5F2EC"/>
          </a:solidFill>
        </p:spPr>
        <p:txBody>
          <a:bodyPr bIns="0" lIns="0" rIns="0" rtlCol="0" tIns="0" wrap="square"/>
          <a:p/>
        </p:txBody>
      </p:sp>
      <p:pic>
        <p:nvPicPr>
          <p:cNvPr id="2097153" name="object 4"/>
          <p:cNvPicPr>
            <a:picLocks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12469304" y="895400"/>
            <a:ext cx="5818695" cy="5905792"/>
          </a:xfrm>
          <a:prstGeom prst="rect"/>
        </p:spPr>
      </p:pic>
      <p:grpSp>
        <p:nvGrpSpPr>
          <p:cNvPr id="19" name="object 5"/>
          <p:cNvGrpSpPr/>
          <p:nvPr/>
        </p:nvGrpSpPr>
        <p:grpSpPr>
          <a:xfrm>
            <a:off x="0" y="516757"/>
            <a:ext cx="13545819" cy="9770745"/>
            <a:chOff x="0" y="516757"/>
            <a:chExt cx="13545819" cy="9770745"/>
          </a:xfrm>
        </p:grpSpPr>
        <p:pic>
          <p:nvPicPr>
            <p:cNvPr id="2097154" name="object 6"/>
            <p:cNvPicPr>
              <a:picLocks/>
            </p:cNvPicPr>
            <p:nvPr/>
          </p:nvPicPr>
          <p:blipFill>
            <a:blip xmlns:r="http://schemas.openxmlformats.org/officeDocument/2006/relationships" r:embed="rId3" cstate="print"/>
            <a:stretch>
              <a:fillRect/>
            </a:stretch>
          </p:blipFill>
          <p:spPr>
            <a:xfrm>
              <a:off x="0" y="5233510"/>
              <a:ext cx="4852169" cy="5053489"/>
            </a:xfrm>
            <a:prstGeom prst="rect"/>
          </p:spPr>
        </p:pic>
        <p:pic>
          <p:nvPicPr>
            <p:cNvPr id="2097155" name="object 7"/>
            <p:cNvPicPr>
              <a:picLocks/>
            </p:cNvPicPr>
            <p:nvPr/>
          </p:nvPicPr>
          <p:blipFill>
            <a:blip xmlns:r="http://schemas.openxmlformats.org/officeDocument/2006/relationships" r:embed="rId4" cstate="print"/>
            <a:stretch>
              <a:fillRect/>
            </a:stretch>
          </p:blipFill>
          <p:spPr>
            <a:xfrm>
              <a:off x="4411231" y="516757"/>
              <a:ext cx="9134475" cy="9248774"/>
            </a:xfrm>
            <a:prstGeom prst="rect"/>
          </p:spPr>
        </p:pic>
      </p:grpSp>
      <p:sp>
        <p:nvSpPr>
          <p:cNvPr id="1048593" name="object 8"/>
          <p:cNvSpPr txBox="1"/>
          <p:nvPr/>
        </p:nvSpPr>
        <p:spPr>
          <a:xfrm>
            <a:off x="3420823" y="3550102"/>
            <a:ext cx="11408094" cy="3715562"/>
          </a:xfrm>
          <a:prstGeom prst="rect"/>
        </p:spPr>
        <p:txBody>
          <a:bodyPr bIns="0" lIns="0" rIns="0" rtlCol="0" tIns="12700" vert="horz" wrap="square">
            <a:spAutoFit/>
          </a:bodyPr>
          <a:p>
            <a:pPr algn="ctr" marL="12700" marR="5080">
              <a:lnSpc>
                <a:spcPct val="115700"/>
              </a:lnSpc>
              <a:spcBef>
                <a:spcPts val="100"/>
              </a:spcBef>
            </a:pPr>
            <a:r>
              <a:rPr dirty="0" sz="5400" spc="125">
                <a:solidFill>
                  <a:srgbClr val="414E9D"/>
                </a:solidFill>
                <a:latin typeface="Lucida Sans Unicode"/>
                <a:cs typeface="Lucida Sans Unicode"/>
              </a:rPr>
              <a:t>TEORI </a:t>
            </a:r>
            <a:r>
              <a:rPr dirty="0" sz="5400" spc="-190">
                <a:solidFill>
                  <a:srgbClr val="414E9D"/>
                </a:solidFill>
                <a:latin typeface="Lucida Sans Unicode"/>
                <a:cs typeface="Lucida Sans Unicode"/>
              </a:rPr>
              <a:t>PSIKOLOGI </a:t>
            </a:r>
            <a:r>
              <a:rPr dirty="0" sz="5400" spc="-185">
                <a:solidFill>
                  <a:srgbClr val="414E9D"/>
                </a:solidFill>
                <a:latin typeface="Lucida Sans Unicode"/>
                <a:cs typeface="Lucida Sans Unicode"/>
              </a:rPr>
              <a:t> </a:t>
            </a:r>
            <a:r>
              <a:rPr dirty="0" sz="5400" spc="1380">
                <a:solidFill>
                  <a:srgbClr val="414E9D"/>
                </a:solidFill>
                <a:latin typeface="Lucida Sans Unicode"/>
                <a:cs typeface="Lucida Sans Unicode"/>
              </a:rPr>
              <a:t>T</a:t>
            </a:r>
            <a:r>
              <a:rPr dirty="0" sz="5400" spc="-200">
                <a:solidFill>
                  <a:srgbClr val="414E9D"/>
                </a:solidFill>
                <a:latin typeface="Lucida Sans Unicode"/>
                <a:cs typeface="Lucida Sans Unicode"/>
              </a:rPr>
              <a:t>E</a:t>
            </a:r>
            <a:r>
              <a:rPr dirty="0" sz="5400" spc="525">
                <a:solidFill>
                  <a:srgbClr val="414E9D"/>
                </a:solidFill>
                <a:latin typeface="Lucida Sans Unicode"/>
                <a:cs typeface="Lucida Sans Unicode"/>
              </a:rPr>
              <a:t>N</a:t>
            </a:r>
            <a:r>
              <a:rPr dirty="0" sz="5400" spc="1380">
                <a:solidFill>
                  <a:srgbClr val="414E9D"/>
                </a:solidFill>
                <a:latin typeface="Lucida Sans Unicode"/>
                <a:cs typeface="Lucida Sans Unicode"/>
              </a:rPr>
              <a:t>T</a:t>
            </a:r>
            <a:r>
              <a:rPr dirty="0" sz="5400" spc="-434">
                <a:solidFill>
                  <a:srgbClr val="414E9D"/>
                </a:solidFill>
                <a:latin typeface="Lucida Sans Unicode"/>
                <a:cs typeface="Lucida Sans Unicode"/>
              </a:rPr>
              <a:t>A</a:t>
            </a:r>
            <a:r>
              <a:rPr dirty="0" sz="5400" spc="525">
                <a:solidFill>
                  <a:srgbClr val="414E9D"/>
                </a:solidFill>
                <a:latin typeface="Lucida Sans Unicode"/>
                <a:cs typeface="Lucida Sans Unicode"/>
              </a:rPr>
              <a:t>N</a:t>
            </a:r>
            <a:r>
              <a:rPr dirty="0" sz="5400" spc="-170">
                <a:solidFill>
                  <a:srgbClr val="414E9D"/>
                </a:solidFill>
                <a:latin typeface="Lucida Sans Unicode"/>
                <a:cs typeface="Lucida Sans Unicode"/>
              </a:rPr>
              <a:t>G</a:t>
            </a:r>
            <a:r>
              <a:rPr dirty="0" sz="5400" spc="-360">
                <a:solidFill>
                  <a:srgbClr val="414E9D"/>
                </a:solidFill>
                <a:latin typeface="Lucida Sans Unicode"/>
                <a:cs typeface="Lucida Sans Unicode"/>
              </a:rPr>
              <a:t> </a:t>
            </a:r>
            <a:r>
              <a:rPr dirty="0" sz="5400" spc="745">
                <a:solidFill>
                  <a:srgbClr val="414E9D"/>
                </a:solidFill>
                <a:latin typeface="Lucida Sans Unicode"/>
                <a:cs typeface="Lucida Sans Unicode"/>
              </a:rPr>
              <a:t>M</a:t>
            </a:r>
            <a:r>
              <a:rPr dirty="0" sz="5400" spc="-434">
                <a:solidFill>
                  <a:srgbClr val="414E9D"/>
                </a:solidFill>
                <a:latin typeface="Lucida Sans Unicode"/>
                <a:cs typeface="Lucida Sans Unicode"/>
              </a:rPr>
              <a:t>A</a:t>
            </a:r>
            <a:r>
              <a:rPr dirty="0" sz="5400" spc="525">
                <a:solidFill>
                  <a:srgbClr val="414E9D"/>
                </a:solidFill>
                <a:latin typeface="Lucida Sans Unicode"/>
                <a:cs typeface="Lucida Sans Unicode"/>
              </a:rPr>
              <a:t>N</a:t>
            </a:r>
            <a:r>
              <a:rPr dirty="0" sz="5400" spc="-75">
                <a:solidFill>
                  <a:srgbClr val="414E9D"/>
                </a:solidFill>
                <a:latin typeface="Lucida Sans Unicode"/>
                <a:cs typeface="Lucida Sans Unicode"/>
              </a:rPr>
              <a:t>U</a:t>
            </a:r>
            <a:r>
              <a:rPr dirty="0" sz="5400" spc="75">
                <a:solidFill>
                  <a:srgbClr val="414E9D"/>
                </a:solidFill>
                <a:latin typeface="Lucida Sans Unicode"/>
                <a:cs typeface="Lucida Sans Unicode"/>
              </a:rPr>
              <a:t>S</a:t>
            </a:r>
            <a:r>
              <a:rPr dirty="0" sz="5400" spc="-10">
                <a:solidFill>
                  <a:srgbClr val="414E9D"/>
                </a:solidFill>
                <a:latin typeface="Lucida Sans Unicode"/>
                <a:cs typeface="Lucida Sans Unicode"/>
              </a:rPr>
              <a:t>I</a:t>
            </a:r>
            <a:r>
              <a:rPr dirty="0" sz="5400" spc="-280">
                <a:solidFill>
                  <a:srgbClr val="414E9D"/>
                </a:solidFill>
                <a:latin typeface="Lucida Sans Unicode"/>
                <a:cs typeface="Lucida Sans Unicode"/>
              </a:rPr>
              <a:t>A  </a:t>
            </a:r>
            <a:r>
              <a:rPr dirty="0" sz="5400" spc="185">
                <a:solidFill>
                  <a:srgbClr val="414E9D"/>
                </a:solidFill>
                <a:latin typeface="Lucida Sans Unicode"/>
                <a:cs typeface="Lucida Sans Unicode"/>
              </a:rPr>
              <a:t>&amp;</a:t>
            </a:r>
            <a:r>
              <a:rPr dirty="0" sz="5400" spc="-385">
                <a:solidFill>
                  <a:srgbClr val="414E9D"/>
                </a:solidFill>
                <a:latin typeface="Lucida Sans Unicode"/>
                <a:cs typeface="Lucida Sans Unicode"/>
              </a:rPr>
              <a:t> </a:t>
            </a:r>
            <a:r>
              <a:rPr dirty="0" sz="5400" spc="5">
                <a:solidFill>
                  <a:srgbClr val="414E9D"/>
                </a:solidFill>
                <a:latin typeface="Lucida Sans Unicode"/>
                <a:cs typeface="Lucida Sans Unicode"/>
              </a:rPr>
              <a:t>FAKTOR</a:t>
            </a:r>
            <a:r>
              <a:rPr dirty="0" sz="5400" spc="-380">
                <a:solidFill>
                  <a:srgbClr val="414E9D"/>
                </a:solidFill>
                <a:latin typeface="Lucida Sans Unicode"/>
                <a:cs typeface="Lucida Sans Unicode"/>
              </a:rPr>
              <a:t> </a:t>
            </a:r>
            <a:r>
              <a:rPr dirty="0" sz="5400">
                <a:solidFill>
                  <a:srgbClr val="414E9D"/>
                </a:solidFill>
                <a:latin typeface="Lucida Sans Unicode"/>
                <a:cs typeface="Lucida Sans Unicode"/>
              </a:rPr>
              <a:t>–</a:t>
            </a:r>
            <a:r>
              <a:rPr dirty="0" sz="5400" spc="-380">
                <a:solidFill>
                  <a:srgbClr val="414E9D"/>
                </a:solidFill>
                <a:latin typeface="Lucida Sans Unicode"/>
                <a:cs typeface="Lucida Sans Unicode"/>
              </a:rPr>
              <a:t> </a:t>
            </a:r>
            <a:r>
              <a:rPr dirty="0" sz="5400" spc="5">
                <a:solidFill>
                  <a:srgbClr val="414E9D"/>
                </a:solidFill>
                <a:latin typeface="Lucida Sans Unicode"/>
                <a:cs typeface="Lucida Sans Unicode"/>
              </a:rPr>
              <a:t>FAKTOR </a:t>
            </a:r>
            <a:r>
              <a:rPr dirty="0" sz="5400" spc="-1695">
                <a:solidFill>
                  <a:srgbClr val="414E9D"/>
                </a:solidFill>
                <a:latin typeface="Lucida Sans Unicode"/>
                <a:cs typeface="Lucida Sans Unicode"/>
              </a:rPr>
              <a:t> </a:t>
            </a:r>
            <a:r>
              <a:rPr dirty="0" sz="5400" spc="15">
                <a:solidFill>
                  <a:srgbClr val="414E9D"/>
                </a:solidFill>
                <a:latin typeface="Lucida Sans Unicode"/>
                <a:cs typeface="Lucida Sans Unicode"/>
              </a:rPr>
              <a:t>PERSONAL </a:t>
            </a:r>
            <a:r>
              <a:rPr dirty="0" sz="5400" spc="-5">
                <a:solidFill>
                  <a:srgbClr val="414E9D"/>
                </a:solidFill>
                <a:latin typeface="Lucida Sans Unicode"/>
                <a:cs typeface="Lucida Sans Unicode"/>
              </a:rPr>
              <a:t>YANG </a:t>
            </a:r>
            <a:r>
              <a:rPr dirty="0" sz="5400">
                <a:solidFill>
                  <a:srgbClr val="414E9D"/>
                </a:solidFill>
                <a:latin typeface="Lucida Sans Unicode"/>
                <a:cs typeface="Lucida Sans Unicode"/>
              </a:rPr>
              <a:t> </a:t>
            </a:r>
            <a:r>
              <a:rPr dirty="0" sz="5400" spc="95">
                <a:solidFill>
                  <a:srgbClr val="414E9D"/>
                </a:solidFill>
                <a:latin typeface="Lucida Sans Unicode"/>
                <a:cs typeface="Lucida Sans Unicode"/>
              </a:rPr>
              <a:t>MEMPENGARUHI </a:t>
            </a:r>
            <a:r>
              <a:rPr dirty="0" sz="5400" spc="100">
                <a:solidFill>
                  <a:srgbClr val="414E9D"/>
                </a:solidFill>
                <a:latin typeface="Lucida Sans Unicode"/>
                <a:cs typeface="Lucida Sans Unicode"/>
              </a:rPr>
              <a:t> </a:t>
            </a:r>
            <a:r>
              <a:rPr dirty="0" sz="5400" spc="160">
                <a:solidFill>
                  <a:srgbClr val="414E9D"/>
                </a:solidFill>
                <a:latin typeface="Lucida Sans Unicode"/>
                <a:cs typeface="Lucida Sans Unicode"/>
              </a:rPr>
              <a:t>ETIKA</a:t>
            </a:r>
            <a:r>
              <a:rPr dirty="0" sz="5400" spc="-370">
                <a:solidFill>
                  <a:srgbClr val="414E9D"/>
                </a:solidFill>
                <a:latin typeface="Lucida Sans Unicode"/>
                <a:cs typeface="Lucida Sans Unicode"/>
              </a:rPr>
              <a:t> </a:t>
            </a:r>
            <a:r>
              <a:rPr dirty="0" sz="5400" spc="55">
                <a:solidFill>
                  <a:srgbClr val="414E9D"/>
                </a:solidFill>
                <a:latin typeface="Lucida Sans Unicode"/>
                <a:cs typeface="Lucida Sans Unicode"/>
              </a:rPr>
              <a:t>MANUSIA</a:t>
            </a:r>
            <a:endParaRPr sz="5400">
              <a:latin typeface="Lucida Sans Unicode"/>
              <a:cs typeface="Lucida Sans Unicode"/>
            </a:endParaRPr>
          </a:p>
        </p:txBody>
      </p:sp>
      <p:pic>
        <p:nvPicPr>
          <p:cNvPr id="2097156" name="object 9"/>
          <p:cNvPicPr>
            <a:picLocks/>
          </p:cNvPicPr>
          <p:nvPr/>
        </p:nvPicPr>
        <p:blipFill>
          <a:blip xmlns:r="http://schemas.openxmlformats.org/officeDocument/2006/relationships" r:embed="rId5" cstate="print"/>
          <a:stretch>
            <a:fillRect/>
          </a:stretch>
        </p:blipFill>
        <p:spPr>
          <a:xfrm>
            <a:off x="14897701" y="0"/>
            <a:ext cx="3390298" cy="4234608"/>
          </a:xfrm>
          <a:prstGeom prst="rect"/>
        </p:spPr>
      </p:pic>
      <p:pic>
        <p:nvPicPr>
          <p:cNvPr id="2097157" name="object 10"/>
          <p:cNvPicPr>
            <a:picLocks/>
          </p:cNvPicPr>
          <p:nvPr/>
        </p:nvPicPr>
        <p:blipFill>
          <a:blip xmlns:r="http://schemas.openxmlformats.org/officeDocument/2006/relationships" r:embed="rId6" cstate="print"/>
          <a:stretch>
            <a:fillRect/>
          </a:stretch>
        </p:blipFill>
        <p:spPr>
          <a:xfrm>
            <a:off x="2474698" y="7046846"/>
            <a:ext cx="6161661" cy="3240153"/>
          </a:xfrm>
          <a:prstGeom prst="rect"/>
        </p:spPr>
      </p:pic>
      <p:sp>
        <p:nvSpPr>
          <p:cNvPr id="1048594" name="object 11"/>
          <p:cNvSpPr txBox="1">
            <a:spLocks noGrp="1"/>
          </p:cNvSpPr>
          <p:nvPr>
            <p:ph type="title"/>
          </p:nvPr>
        </p:nvSpPr>
        <p:spPr>
          <a:xfrm>
            <a:off x="7656814" y="2177808"/>
            <a:ext cx="2974340" cy="546101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z="3600" spc="215">
                <a:latin typeface="Trebuchet MS"/>
                <a:cs typeface="Trebuchet MS"/>
              </a:rPr>
              <a:t>KELOMPOK</a:t>
            </a:r>
            <a:r>
              <a:rPr b="1" dirty="0" sz="3600" spc="-180">
                <a:latin typeface="Trebuchet MS"/>
                <a:cs typeface="Trebuchet MS"/>
              </a:rPr>
              <a:t> </a:t>
            </a:r>
            <a:r>
              <a:rPr b="1" dirty="0" sz="3600" spc="50">
                <a:latin typeface="Trebuchet MS"/>
                <a:cs typeface="Trebuchet MS"/>
              </a:rPr>
              <a:t>2</a:t>
            </a:r>
            <a:endParaRPr sz="3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object 2"/>
          <p:cNvSpPr txBox="1">
            <a:spLocks noGrp="1"/>
          </p:cNvSpPr>
          <p:nvPr>
            <p:ph type="title"/>
          </p:nvPr>
        </p:nvSpPr>
        <p:spPr>
          <a:xfrm>
            <a:off x="3775271" y="74148"/>
            <a:ext cx="12860627" cy="2485085"/>
          </a:xfrm>
          <a:prstGeom prst="rect"/>
        </p:spPr>
        <p:txBody>
          <a:bodyPr bIns="0" lIns="0" rIns="0" rtlCol="0" tIns="11430" vert="horz" wrap="square">
            <a:spAutoFit/>
          </a:bodyPr>
          <a:p>
            <a:pPr indent="347345" marL="12700" marR="5080">
              <a:lnSpc>
                <a:spcPct val="100400"/>
              </a:lnSpc>
              <a:spcBef>
                <a:spcPts val="90"/>
              </a:spcBef>
            </a:pPr>
            <a:r>
              <a:rPr dirty="0" spc="765">
                <a:latin typeface="Trebuchet MS"/>
                <a:cs typeface="Trebuchet MS"/>
              </a:rPr>
              <a:t>Faktor-faktor </a:t>
            </a:r>
            <a:r>
              <a:rPr dirty="0" spc="509">
                <a:latin typeface="Trebuchet MS"/>
                <a:cs typeface="Trebuchet MS"/>
              </a:rPr>
              <a:t>dan </a:t>
            </a:r>
            <a:r>
              <a:rPr dirty="0" spc="-2490">
                <a:latin typeface="Trebuchet MS"/>
                <a:cs typeface="Trebuchet MS"/>
              </a:rPr>
              <a:t> </a:t>
            </a:r>
            <a:r>
              <a:rPr dirty="0" spc="445">
                <a:latin typeface="Trebuchet MS"/>
                <a:cs typeface="Trebuchet MS"/>
              </a:rPr>
              <a:t>motif</a:t>
            </a:r>
            <a:r>
              <a:rPr dirty="0" spc="-434">
                <a:latin typeface="Trebuchet MS"/>
                <a:cs typeface="Trebuchet MS"/>
              </a:rPr>
              <a:t> </a:t>
            </a:r>
            <a:r>
              <a:rPr dirty="0" spc="215">
                <a:latin typeface="Trebuchet MS"/>
                <a:cs typeface="Trebuchet MS"/>
              </a:rPr>
              <a:t>Sosiopsikologis</a:t>
            </a:r>
          </a:p>
        </p:txBody>
      </p:sp>
      <p:grpSp>
        <p:nvGrpSpPr>
          <p:cNvPr id="65" name="object 3"/>
          <p:cNvGrpSpPr/>
          <p:nvPr/>
        </p:nvGrpSpPr>
        <p:grpSpPr>
          <a:xfrm>
            <a:off x="15082068" y="6125623"/>
            <a:ext cx="3206115" cy="4161790"/>
            <a:chOff x="15082068" y="6125623"/>
            <a:chExt cx="3206115" cy="4161790"/>
          </a:xfrm>
        </p:grpSpPr>
        <p:pic>
          <p:nvPicPr>
            <p:cNvPr id="2097206" name="object 4"/>
            <p:cNvPicPr>
              <a:picLocks/>
            </p:cNvPicPr>
            <p:nvPr/>
          </p:nvPicPr>
          <p:blipFill>
            <a:blip xmlns:r="http://schemas.openxmlformats.org/officeDocument/2006/relationships" r:embed="rId1" cstate="print"/>
            <a:stretch>
              <a:fillRect/>
            </a:stretch>
          </p:blipFill>
          <p:spPr>
            <a:xfrm>
              <a:off x="15082068" y="7007613"/>
              <a:ext cx="3205931" cy="3279385"/>
            </a:xfrm>
            <a:prstGeom prst="rect"/>
          </p:spPr>
        </p:pic>
        <p:pic>
          <p:nvPicPr>
            <p:cNvPr id="2097207" name="object 5"/>
            <p:cNvPicPr>
              <a:picLocks/>
            </p:cNvPicPr>
            <p:nvPr/>
          </p:nvPicPr>
          <p:blipFill>
            <a:blip xmlns:r="http://schemas.openxmlformats.org/officeDocument/2006/relationships" r:embed="rId2" cstate="print"/>
            <a:stretch>
              <a:fillRect/>
            </a:stretch>
          </p:blipFill>
          <p:spPr>
            <a:xfrm>
              <a:off x="15722029" y="6255122"/>
              <a:ext cx="1428749" cy="1543049"/>
            </a:xfrm>
            <a:prstGeom prst="rect"/>
          </p:spPr>
        </p:pic>
        <p:pic>
          <p:nvPicPr>
            <p:cNvPr id="2097208" name="object 6"/>
            <p:cNvPicPr>
              <a:picLocks/>
            </p:cNvPicPr>
            <p:nvPr/>
          </p:nvPicPr>
          <p:blipFill>
            <a:blip xmlns:r="http://schemas.openxmlformats.org/officeDocument/2006/relationships" r:embed="rId3" cstate="print"/>
            <a:stretch>
              <a:fillRect/>
            </a:stretch>
          </p:blipFill>
          <p:spPr>
            <a:xfrm>
              <a:off x="16894655" y="6125623"/>
              <a:ext cx="1393345" cy="1822108"/>
            </a:xfrm>
            <a:prstGeom prst="rect"/>
          </p:spPr>
        </p:pic>
      </p:grpSp>
      <p:grpSp>
        <p:nvGrpSpPr>
          <p:cNvPr id="66" name="object 7"/>
          <p:cNvGrpSpPr/>
          <p:nvPr/>
        </p:nvGrpSpPr>
        <p:grpSpPr>
          <a:xfrm>
            <a:off x="0" y="1"/>
            <a:ext cx="2339975" cy="4410075"/>
            <a:chOff x="0" y="1"/>
            <a:chExt cx="2339975" cy="4410075"/>
          </a:xfrm>
        </p:grpSpPr>
        <p:pic>
          <p:nvPicPr>
            <p:cNvPr id="2097209" name="object 8"/>
            <p:cNvPicPr>
              <a:picLocks/>
            </p:cNvPicPr>
            <p:nvPr/>
          </p:nvPicPr>
          <p:blipFill>
            <a:blip xmlns:r="http://schemas.openxmlformats.org/officeDocument/2006/relationships" r:embed="rId4" cstate="print"/>
            <a:stretch>
              <a:fillRect/>
            </a:stretch>
          </p:blipFill>
          <p:spPr>
            <a:xfrm>
              <a:off x="0" y="1"/>
              <a:ext cx="2339630" cy="2182920"/>
            </a:xfrm>
            <a:prstGeom prst="rect"/>
          </p:spPr>
        </p:pic>
        <p:pic>
          <p:nvPicPr>
            <p:cNvPr id="2097210" name="object 9"/>
            <p:cNvPicPr>
              <a:picLocks/>
            </p:cNvPicPr>
            <p:nvPr/>
          </p:nvPicPr>
          <p:blipFill>
            <a:blip xmlns:r="http://schemas.openxmlformats.org/officeDocument/2006/relationships" r:embed="rId5" cstate="print"/>
            <a:stretch>
              <a:fillRect/>
            </a:stretch>
          </p:blipFill>
          <p:spPr>
            <a:xfrm>
              <a:off x="0" y="435910"/>
              <a:ext cx="2167773" cy="3973801"/>
            </a:xfrm>
            <a:prstGeom prst="rect"/>
          </p:spPr>
        </p:pic>
      </p:grpSp>
      <p:sp>
        <p:nvSpPr>
          <p:cNvPr id="1048653" name="object 10"/>
          <p:cNvSpPr txBox="1"/>
          <p:nvPr/>
        </p:nvSpPr>
        <p:spPr>
          <a:xfrm>
            <a:off x="7748602" y="3335934"/>
            <a:ext cx="2791460" cy="735966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900" spc="-5">
                <a:solidFill>
                  <a:srgbClr val="414E9D"/>
                </a:solidFill>
                <a:latin typeface="Arial MT"/>
                <a:cs typeface="Arial MT"/>
              </a:rPr>
              <a:t>B.</a:t>
            </a:r>
            <a:r>
              <a:rPr dirty="0" sz="4900" spc="-9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4900" spc="-5">
                <a:solidFill>
                  <a:srgbClr val="414E9D"/>
                </a:solidFill>
                <a:latin typeface="Arial MT"/>
                <a:cs typeface="Arial MT"/>
              </a:rPr>
              <a:t>EMOSI</a:t>
            </a:r>
            <a:endParaRPr sz="4900">
              <a:latin typeface="Arial MT"/>
              <a:cs typeface="Arial MT"/>
            </a:endParaRPr>
          </a:p>
        </p:txBody>
      </p:sp>
      <p:sp>
        <p:nvSpPr>
          <p:cNvPr id="1048654" name="object 11"/>
          <p:cNvSpPr txBox="1"/>
          <p:nvPr/>
        </p:nvSpPr>
        <p:spPr>
          <a:xfrm>
            <a:off x="191071" y="5048979"/>
            <a:ext cx="14232255" cy="4300220"/>
          </a:xfrm>
          <a:prstGeom prst="rect"/>
        </p:spPr>
        <p:txBody>
          <a:bodyPr bIns="0" lIns="0" rIns="0" rtlCol="0" tIns="29845" vert="horz" wrap="square">
            <a:spAutoFit/>
          </a:bodyPr>
          <a:p>
            <a:pPr marL="12700" marR="87630">
              <a:lnSpc>
                <a:spcPts val="3210"/>
              </a:lnSpc>
              <a:spcBef>
                <a:spcPts val="235"/>
              </a:spcBef>
            </a:pPr>
            <a:r>
              <a:rPr dirty="0" sz="2700" spc="-5">
                <a:solidFill>
                  <a:srgbClr val="414E9D"/>
                </a:solidFill>
                <a:latin typeface="Arial MT"/>
                <a:cs typeface="Arial MT"/>
              </a:rPr>
              <a:t>EMOSI</a:t>
            </a:r>
            <a:r>
              <a:rPr dirty="0" sz="2700" spc="1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700" spc="-5">
                <a:solidFill>
                  <a:srgbClr val="414E9D"/>
                </a:solidFill>
                <a:latin typeface="Arial MT"/>
                <a:cs typeface="Arial MT"/>
              </a:rPr>
              <a:t>MENUNJUKKAN</a:t>
            </a:r>
            <a:r>
              <a:rPr dirty="0" sz="2700" spc="1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700" spc="-5">
                <a:solidFill>
                  <a:srgbClr val="414E9D"/>
                </a:solidFill>
                <a:latin typeface="Arial MT"/>
                <a:cs typeface="Arial MT"/>
              </a:rPr>
              <a:t>KEGONCANGAN</a:t>
            </a:r>
            <a:r>
              <a:rPr dirty="0" sz="2700" spc="2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700" spc="-5">
                <a:solidFill>
                  <a:srgbClr val="414E9D"/>
                </a:solidFill>
                <a:latin typeface="Arial MT"/>
                <a:cs typeface="Arial MT"/>
              </a:rPr>
              <a:t>ORGANISME</a:t>
            </a:r>
            <a:r>
              <a:rPr dirty="0" sz="2700" spc="1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700" spc="-5">
                <a:solidFill>
                  <a:srgbClr val="414E9D"/>
                </a:solidFill>
                <a:latin typeface="Arial MT"/>
                <a:cs typeface="Arial MT"/>
              </a:rPr>
              <a:t>YANG</a:t>
            </a:r>
            <a:r>
              <a:rPr dirty="0" sz="2700" spc="2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700" spc="-5">
                <a:solidFill>
                  <a:srgbClr val="414E9D"/>
                </a:solidFill>
                <a:latin typeface="Arial MT"/>
                <a:cs typeface="Arial MT"/>
              </a:rPr>
              <a:t>DISERTAI</a:t>
            </a:r>
            <a:r>
              <a:rPr dirty="0" sz="2700" spc="1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700" spc="-5">
                <a:solidFill>
                  <a:srgbClr val="414E9D"/>
                </a:solidFill>
                <a:latin typeface="Arial MT"/>
                <a:cs typeface="Arial MT"/>
              </a:rPr>
              <a:t>OLEH</a:t>
            </a:r>
            <a:r>
              <a:rPr dirty="0" sz="2700" spc="2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700" spc="-5">
                <a:solidFill>
                  <a:srgbClr val="414E9D"/>
                </a:solidFill>
                <a:latin typeface="Arial MT"/>
                <a:cs typeface="Arial MT"/>
              </a:rPr>
              <a:t>GEJALA- </a:t>
            </a:r>
            <a:r>
              <a:rPr dirty="0" sz="2700" spc="-73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700" spc="-5">
                <a:solidFill>
                  <a:srgbClr val="414E9D"/>
                </a:solidFill>
                <a:latin typeface="Arial MT"/>
                <a:cs typeface="Arial MT"/>
              </a:rPr>
              <a:t>GEJALA</a:t>
            </a:r>
            <a:r>
              <a:rPr dirty="0" sz="270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700" spc="-5">
                <a:solidFill>
                  <a:srgbClr val="414E9D"/>
                </a:solidFill>
                <a:latin typeface="Arial MT"/>
                <a:cs typeface="Arial MT"/>
              </a:rPr>
              <a:t>KESADARAN,</a:t>
            </a:r>
            <a:r>
              <a:rPr dirty="0" sz="270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700" spc="-5">
                <a:solidFill>
                  <a:srgbClr val="414E9D"/>
                </a:solidFill>
                <a:latin typeface="Arial MT"/>
                <a:cs typeface="Arial MT"/>
              </a:rPr>
              <a:t>KEPERILAKUAN,</a:t>
            </a:r>
            <a:r>
              <a:rPr dirty="0" sz="2700">
                <a:solidFill>
                  <a:srgbClr val="414E9D"/>
                </a:solidFill>
                <a:latin typeface="Arial MT"/>
                <a:cs typeface="Arial MT"/>
              </a:rPr>
              <a:t> DAN</a:t>
            </a:r>
            <a:r>
              <a:rPr dirty="0" sz="2700" spc="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700" spc="-5">
                <a:solidFill>
                  <a:srgbClr val="414E9D"/>
                </a:solidFill>
                <a:latin typeface="Arial MT"/>
                <a:cs typeface="Arial MT"/>
              </a:rPr>
              <a:t>PROSES</a:t>
            </a:r>
            <a:r>
              <a:rPr dirty="0" sz="270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700" spc="-5">
                <a:solidFill>
                  <a:srgbClr val="414E9D"/>
                </a:solidFill>
                <a:latin typeface="Arial MT"/>
                <a:cs typeface="Arial MT"/>
              </a:rPr>
              <a:t>FISIOLOGIS.</a:t>
            </a:r>
            <a:endParaRPr sz="2700">
              <a:latin typeface="Arial MT"/>
              <a:cs typeface="Arial MT"/>
            </a:endParaRPr>
          </a:p>
          <a:p>
            <a:pPr marL="12700" marR="126364">
              <a:lnSpc>
                <a:spcPts val="3210"/>
              </a:lnSpc>
              <a:spcBef>
                <a:spcPts val="2560"/>
              </a:spcBef>
            </a:pPr>
            <a:r>
              <a:rPr dirty="0" sz="2700" spc="-5">
                <a:solidFill>
                  <a:srgbClr val="414E9D"/>
                </a:solidFill>
                <a:latin typeface="Arial MT"/>
                <a:cs typeface="Arial MT"/>
              </a:rPr>
              <a:t>EMOSI</a:t>
            </a:r>
            <a:r>
              <a:rPr dirty="0" sz="2700" spc="1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700" spc="-5">
                <a:solidFill>
                  <a:srgbClr val="414E9D"/>
                </a:solidFill>
                <a:latin typeface="Arial MT"/>
                <a:cs typeface="Arial MT"/>
              </a:rPr>
              <a:t>MEMBERIKAN</a:t>
            </a:r>
            <a:r>
              <a:rPr dirty="0" sz="2700" spc="1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700" spc="-5">
                <a:solidFill>
                  <a:srgbClr val="414E9D"/>
                </a:solidFill>
                <a:latin typeface="Arial MT"/>
                <a:cs typeface="Arial MT"/>
              </a:rPr>
              <a:t>BUMBU</a:t>
            </a:r>
            <a:r>
              <a:rPr dirty="0" sz="2700" spc="1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700" spc="-5">
                <a:solidFill>
                  <a:srgbClr val="414E9D"/>
                </a:solidFill>
                <a:latin typeface="Arial MT"/>
                <a:cs typeface="Arial MT"/>
              </a:rPr>
              <a:t>KEPADA</a:t>
            </a:r>
            <a:r>
              <a:rPr dirty="0" sz="2700" spc="1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700" spc="-5">
                <a:solidFill>
                  <a:srgbClr val="414E9D"/>
                </a:solidFill>
                <a:latin typeface="Arial MT"/>
                <a:cs typeface="Arial MT"/>
              </a:rPr>
              <a:t>KEHIDUPAN;</a:t>
            </a:r>
            <a:r>
              <a:rPr dirty="0" sz="2700" spc="1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700" spc="-5">
                <a:solidFill>
                  <a:srgbClr val="414E9D"/>
                </a:solidFill>
                <a:latin typeface="Arial MT"/>
                <a:cs typeface="Arial MT"/>
              </a:rPr>
              <a:t>TANPA</a:t>
            </a:r>
            <a:r>
              <a:rPr dirty="0" sz="2700" spc="1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700" spc="-5">
                <a:solidFill>
                  <a:srgbClr val="414E9D"/>
                </a:solidFill>
                <a:latin typeface="Arial MT"/>
                <a:cs typeface="Arial MT"/>
              </a:rPr>
              <a:t>EMOSI</a:t>
            </a:r>
            <a:r>
              <a:rPr dirty="0" sz="2700" spc="1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700" spc="-5">
                <a:solidFill>
                  <a:srgbClr val="414E9D"/>
                </a:solidFill>
                <a:latin typeface="Arial MT"/>
                <a:cs typeface="Arial MT"/>
              </a:rPr>
              <a:t>HIDUP</a:t>
            </a:r>
            <a:r>
              <a:rPr dirty="0" sz="2700" spc="1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700" spc="-5">
                <a:solidFill>
                  <a:srgbClr val="414E9D"/>
                </a:solidFill>
                <a:latin typeface="Arial MT"/>
                <a:cs typeface="Arial MT"/>
              </a:rPr>
              <a:t>INI</a:t>
            </a:r>
            <a:r>
              <a:rPr dirty="0" sz="2700" spc="1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700" spc="-5">
                <a:solidFill>
                  <a:srgbClr val="414E9D"/>
                </a:solidFill>
                <a:latin typeface="Arial MT"/>
                <a:cs typeface="Arial MT"/>
              </a:rPr>
              <a:t>KERING </a:t>
            </a:r>
            <a:r>
              <a:rPr dirty="0" sz="2700" spc="-73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700">
                <a:solidFill>
                  <a:srgbClr val="414E9D"/>
                </a:solidFill>
                <a:latin typeface="Arial MT"/>
                <a:cs typeface="Arial MT"/>
              </a:rPr>
              <a:t>DAN</a:t>
            </a:r>
            <a:r>
              <a:rPr dirty="0" sz="2700" spc="-5">
                <a:solidFill>
                  <a:srgbClr val="414E9D"/>
                </a:solidFill>
                <a:latin typeface="Arial MT"/>
                <a:cs typeface="Arial MT"/>
              </a:rPr>
              <a:t> GERSANG.</a:t>
            </a:r>
            <a:endParaRPr sz="2700">
              <a:latin typeface="Arial MT"/>
              <a:cs typeface="Arial MT"/>
            </a:endParaRPr>
          </a:p>
          <a:p>
            <a:pPr marL="12700" marR="5080">
              <a:lnSpc>
                <a:spcPts val="3020"/>
              </a:lnSpc>
              <a:spcBef>
                <a:spcPts val="85"/>
              </a:spcBef>
            </a:pPr>
            <a:r>
              <a:rPr dirty="0" sz="2700">
                <a:solidFill>
                  <a:srgbClr val="414E9D"/>
                </a:solidFill>
                <a:latin typeface="Arial MT"/>
                <a:cs typeface="Arial MT"/>
              </a:rPr>
              <a:t>ADA </a:t>
            </a:r>
            <a:r>
              <a:rPr dirty="0" sz="2700" spc="5">
                <a:solidFill>
                  <a:srgbClr val="414E9D"/>
                </a:solidFill>
                <a:latin typeface="Arial MT"/>
                <a:cs typeface="Arial MT"/>
              </a:rPr>
              <a:t>4</a:t>
            </a:r>
            <a:r>
              <a:rPr dirty="0" sz="2700">
                <a:solidFill>
                  <a:srgbClr val="414E9D"/>
                </a:solidFill>
                <a:latin typeface="Arial MT"/>
                <a:cs typeface="Arial MT"/>
              </a:rPr>
              <a:t> FUNGSI EMOSI, PERTAMA,</a:t>
            </a:r>
            <a:r>
              <a:rPr dirty="0" sz="2700" spc="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700">
                <a:solidFill>
                  <a:srgbClr val="414E9D"/>
                </a:solidFill>
                <a:latin typeface="Arial MT"/>
                <a:cs typeface="Arial MT"/>
              </a:rPr>
              <a:t>EMOSI UNTUK PEMBANGKIT ENERGI. MARAH </a:t>
            </a:r>
            <a:r>
              <a:rPr dirty="0" sz="2700" spc="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700">
                <a:solidFill>
                  <a:srgbClr val="414E9D"/>
                </a:solidFill>
                <a:latin typeface="Arial MT"/>
                <a:cs typeface="Arial MT"/>
              </a:rPr>
              <a:t>BERARTI MENGGERAKKAN</a:t>
            </a:r>
            <a:r>
              <a:rPr dirty="0" sz="2700" spc="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700">
                <a:solidFill>
                  <a:srgbClr val="414E9D"/>
                </a:solidFill>
                <a:latin typeface="Arial MT"/>
                <a:cs typeface="Arial MT"/>
              </a:rPr>
              <a:t>KITA</a:t>
            </a:r>
            <a:r>
              <a:rPr dirty="0" sz="2700" spc="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700">
                <a:solidFill>
                  <a:srgbClr val="414E9D"/>
                </a:solidFill>
                <a:latin typeface="Arial MT"/>
                <a:cs typeface="Arial MT"/>
              </a:rPr>
              <a:t>UNTUK</a:t>
            </a:r>
            <a:r>
              <a:rPr dirty="0" sz="2700" spc="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700">
                <a:solidFill>
                  <a:srgbClr val="414E9D"/>
                </a:solidFill>
                <a:latin typeface="Arial MT"/>
                <a:cs typeface="Arial MT"/>
              </a:rPr>
              <a:t>MENYERANG;</a:t>
            </a:r>
            <a:r>
              <a:rPr dirty="0" sz="2700" spc="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700">
                <a:solidFill>
                  <a:srgbClr val="414E9D"/>
                </a:solidFill>
                <a:latin typeface="Arial MT"/>
                <a:cs typeface="Arial MT"/>
              </a:rPr>
              <a:t>TAKUT</a:t>
            </a:r>
            <a:r>
              <a:rPr dirty="0" sz="2700" spc="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700">
                <a:solidFill>
                  <a:srgbClr val="414E9D"/>
                </a:solidFill>
                <a:latin typeface="Arial MT"/>
                <a:cs typeface="Arial MT"/>
              </a:rPr>
              <a:t>MENGGERAKKAN</a:t>
            </a:r>
            <a:r>
              <a:rPr dirty="0" sz="2700" spc="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700">
                <a:solidFill>
                  <a:srgbClr val="414E9D"/>
                </a:solidFill>
                <a:latin typeface="Arial MT"/>
                <a:cs typeface="Arial MT"/>
              </a:rPr>
              <a:t>KITA </a:t>
            </a:r>
            <a:r>
              <a:rPr dirty="0" sz="2700" spc="-73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700">
                <a:solidFill>
                  <a:srgbClr val="414E9D"/>
                </a:solidFill>
                <a:latin typeface="Arial MT"/>
                <a:cs typeface="Arial MT"/>
              </a:rPr>
              <a:t>UNTUK LARI;</a:t>
            </a:r>
            <a:r>
              <a:rPr dirty="0" sz="2700" spc="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700">
                <a:solidFill>
                  <a:srgbClr val="414E9D"/>
                </a:solidFill>
                <a:latin typeface="Arial MT"/>
                <a:cs typeface="Arial MT"/>
              </a:rPr>
              <a:t>CINTA MENGGERAKKAN</a:t>
            </a:r>
            <a:r>
              <a:rPr dirty="0" sz="2700" spc="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700">
                <a:solidFill>
                  <a:srgbClr val="414E9D"/>
                </a:solidFill>
                <a:latin typeface="Arial MT"/>
                <a:cs typeface="Arial MT"/>
              </a:rPr>
              <a:t>KITA UNTUK</a:t>
            </a:r>
            <a:r>
              <a:rPr dirty="0" sz="2700" spc="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700">
                <a:solidFill>
                  <a:srgbClr val="414E9D"/>
                </a:solidFill>
                <a:latin typeface="Arial MT"/>
                <a:cs typeface="Arial MT"/>
              </a:rPr>
              <a:t>MENDEKAT DAN</a:t>
            </a:r>
            <a:r>
              <a:rPr dirty="0" sz="2700" spc="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700">
                <a:solidFill>
                  <a:srgbClr val="414E9D"/>
                </a:solidFill>
                <a:latin typeface="Arial MT"/>
                <a:cs typeface="Arial MT"/>
              </a:rPr>
              <a:t>BERMESRAAN. </a:t>
            </a:r>
            <a:r>
              <a:rPr dirty="0" sz="2700" spc="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700">
                <a:solidFill>
                  <a:srgbClr val="414E9D"/>
                </a:solidFill>
                <a:latin typeface="Arial MT"/>
                <a:cs typeface="Arial MT"/>
              </a:rPr>
              <a:t>KEDUA, EMOSI</a:t>
            </a:r>
            <a:r>
              <a:rPr dirty="0" sz="2700" spc="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700">
                <a:solidFill>
                  <a:srgbClr val="414E9D"/>
                </a:solidFill>
                <a:latin typeface="Arial MT"/>
                <a:cs typeface="Arial MT"/>
              </a:rPr>
              <a:t>DAPAT MEMBAWA</a:t>
            </a:r>
            <a:r>
              <a:rPr dirty="0" sz="2700" spc="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700">
                <a:solidFill>
                  <a:srgbClr val="414E9D"/>
                </a:solidFill>
                <a:latin typeface="Arial MT"/>
                <a:cs typeface="Arial MT"/>
              </a:rPr>
              <a:t>INFORMASI.</a:t>
            </a:r>
            <a:r>
              <a:rPr dirty="0" sz="2700" spc="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700">
                <a:solidFill>
                  <a:srgbClr val="414E9D"/>
                </a:solidFill>
                <a:latin typeface="Arial MT"/>
                <a:cs typeface="Arial MT"/>
              </a:rPr>
              <a:t>BAGAIMANA KEADAAAN</a:t>
            </a:r>
            <a:r>
              <a:rPr dirty="0" sz="2700" spc="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700">
                <a:solidFill>
                  <a:srgbClr val="414E9D"/>
                </a:solidFill>
                <a:latin typeface="Arial MT"/>
                <a:cs typeface="Arial MT"/>
              </a:rPr>
              <a:t>PRIBADI KITA </a:t>
            </a:r>
            <a:r>
              <a:rPr dirty="0" sz="2700" spc="-73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700">
                <a:solidFill>
                  <a:srgbClr val="414E9D"/>
                </a:solidFill>
                <a:latin typeface="Arial MT"/>
                <a:cs typeface="Arial MT"/>
              </a:rPr>
              <a:t>DAPAT KITA LIHAT DARI</a:t>
            </a:r>
            <a:r>
              <a:rPr dirty="0" sz="2700" spc="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700">
                <a:solidFill>
                  <a:srgbClr val="414E9D"/>
                </a:solidFill>
                <a:latin typeface="Arial MT"/>
                <a:cs typeface="Arial MT"/>
              </a:rPr>
              <a:t>EMOSI KITA. JIKA KITA</a:t>
            </a:r>
            <a:r>
              <a:rPr dirty="0" sz="2700" spc="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700">
                <a:solidFill>
                  <a:srgbClr val="414E9D"/>
                </a:solidFill>
                <a:latin typeface="Arial MT"/>
                <a:cs typeface="Arial MT"/>
              </a:rPr>
              <a:t>MARAH KITA TAHU KITA</a:t>
            </a:r>
            <a:r>
              <a:rPr dirty="0" sz="2700" spc="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700">
                <a:solidFill>
                  <a:srgbClr val="414E9D"/>
                </a:solidFill>
                <a:latin typeface="Arial MT"/>
                <a:cs typeface="Arial MT"/>
              </a:rPr>
              <a:t>SEDANG </a:t>
            </a:r>
            <a:r>
              <a:rPr dirty="0" sz="2700" spc="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700">
                <a:solidFill>
                  <a:srgbClr val="414E9D"/>
                </a:solidFill>
                <a:latin typeface="Arial MT"/>
                <a:cs typeface="Arial MT"/>
              </a:rPr>
              <a:t>DIHAMBAT</a:t>
            </a:r>
            <a:r>
              <a:rPr dirty="0" sz="2700" spc="-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700">
                <a:solidFill>
                  <a:srgbClr val="414E9D"/>
                </a:solidFill>
                <a:latin typeface="Arial MT"/>
                <a:cs typeface="Arial MT"/>
              </a:rPr>
              <a:t>ATAU DISERANG ORANG LAIN.</a:t>
            </a:r>
            <a:endParaRPr sz="27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object 2"/>
          <p:cNvSpPr txBox="1">
            <a:spLocks noGrp="1"/>
          </p:cNvSpPr>
          <p:nvPr>
            <p:ph type="title"/>
          </p:nvPr>
        </p:nvSpPr>
        <p:spPr>
          <a:xfrm>
            <a:off x="3775270" y="74148"/>
            <a:ext cx="13293090" cy="2485085"/>
          </a:xfrm>
          <a:prstGeom prst="rect"/>
        </p:spPr>
        <p:txBody>
          <a:bodyPr bIns="0" lIns="0" rIns="0" rtlCol="0" tIns="11430" vert="horz" wrap="square">
            <a:spAutoFit/>
          </a:bodyPr>
          <a:p>
            <a:pPr indent="347345" marL="12700" marR="5080">
              <a:lnSpc>
                <a:spcPct val="100400"/>
              </a:lnSpc>
              <a:spcBef>
                <a:spcPts val="90"/>
              </a:spcBef>
            </a:pPr>
            <a:r>
              <a:rPr dirty="0" spc="765">
                <a:latin typeface="Trebuchet MS"/>
                <a:cs typeface="Trebuchet MS"/>
              </a:rPr>
              <a:t>Faktor-faktor </a:t>
            </a:r>
            <a:r>
              <a:rPr dirty="0" spc="509">
                <a:latin typeface="Trebuchet MS"/>
                <a:cs typeface="Trebuchet MS"/>
              </a:rPr>
              <a:t>dan </a:t>
            </a:r>
            <a:r>
              <a:rPr dirty="0" spc="-2490">
                <a:latin typeface="Trebuchet MS"/>
                <a:cs typeface="Trebuchet MS"/>
              </a:rPr>
              <a:t> </a:t>
            </a:r>
            <a:r>
              <a:rPr dirty="0" spc="445">
                <a:latin typeface="Trebuchet MS"/>
                <a:cs typeface="Trebuchet MS"/>
              </a:rPr>
              <a:t>motif</a:t>
            </a:r>
            <a:r>
              <a:rPr dirty="0" spc="-434">
                <a:latin typeface="Trebuchet MS"/>
                <a:cs typeface="Trebuchet MS"/>
              </a:rPr>
              <a:t> </a:t>
            </a:r>
            <a:r>
              <a:rPr dirty="0" spc="215">
                <a:latin typeface="Trebuchet MS"/>
                <a:cs typeface="Trebuchet MS"/>
              </a:rPr>
              <a:t>Sosiopsikologis</a:t>
            </a:r>
          </a:p>
        </p:txBody>
      </p:sp>
      <p:grpSp>
        <p:nvGrpSpPr>
          <p:cNvPr id="68" name="object 3"/>
          <p:cNvGrpSpPr/>
          <p:nvPr/>
        </p:nvGrpSpPr>
        <p:grpSpPr>
          <a:xfrm>
            <a:off x="15082068" y="6125624"/>
            <a:ext cx="3206115" cy="4161790"/>
            <a:chOff x="15082068" y="6125624"/>
            <a:chExt cx="3206115" cy="4161790"/>
          </a:xfrm>
        </p:grpSpPr>
        <p:pic>
          <p:nvPicPr>
            <p:cNvPr id="2097211" name="object 4"/>
            <p:cNvPicPr>
              <a:picLocks/>
            </p:cNvPicPr>
            <p:nvPr/>
          </p:nvPicPr>
          <p:blipFill>
            <a:blip xmlns:r="http://schemas.openxmlformats.org/officeDocument/2006/relationships" r:embed="rId1" cstate="print"/>
            <a:stretch>
              <a:fillRect/>
            </a:stretch>
          </p:blipFill>
          <p:spPr>
            <a:xfrm>
              <a:off x="15082068" y="7007615"/>
              <a:ext cx="3205931" cy="3279384"/>
            </a:xfrm>
            <a:prstGeom prst="rect"/>
          </p:spPr>
        </p:pic>
        <p:pic>
          <p:nvPicPr>
            <p:cNvPr id="2097212" name="object 5"/>
            <p:cNvPicPr>
              <a:picLocks/>
            </p:cNvPicPr>
            <p:nvPr/>
          </p:nvPicPr>
          <p:blipFill>
            <a:blip xmlns:r="http://schemas.openxmlformats.org/officeDocument/2006/relationships" r:embed="rId2" cstate="print"/>
            <a:stretch>
              <a:fillRect/>
            </a:stretch>
          </p:blipFill>
          <p:spPr>
            <a:xfrm>
              <a:off x="15722029" y="6255121"/>
              <a:ext cx="1428749" cy="1543049"/>
            </a:xfrm>
            <a:prstGeom prst="rect"/>
          </p:spPr>
        </p:pic>
        <p:pic>
          <p:nvPicPr>
            <p:cNvPr id="2097213" name="object 6"/>
            <p:cNvPicPr>
              <a:picLocks/>
            </p:cNvPicPr>
            <p:nvPr/>
          </p:nvPicPr>
          <p:blipFill>
            <a:blip xmlns:r="http://schemas.openxmlformats.org/officeDocument/2006/relationships" r:embed="rId3" cstate="print"/>
            <a:stretch>
              <a:fillRect/>
            </a:stretch>
          </p:blipFill>
          <p:spPr>
            <a:xfrm>
              <a:off x="16894655" y="6125624"/>
              <a:ext cx="1393345" cy="1822108"/>
            </a:xfrm>
            <a:prstGeom prst="rect"/>
          </p:spPr>
        </p:pic>
      </p:grpSp>
      <p:grpSp>
        <p:nvGrpSpPr>
          <p:cNvPr id="69" name="object 7"/>
          <p:cNvGrpSpPr/>
          <p:nvPr/>
        </p:nvGrpSpPr>
        <p:grpSpPr>
          <a:xfrm>
            <a:off x="0" y="0"/>
            <a:ext cx="2339975" cy="4410075"/>
            <a:chOff x="0" y="0"/>
            <a:chExt cx="2339975" cy="4410075"/>
          </a:xfrm>
        </p:grpSpPr>
        <p:pic>
          <p:nvPicPr>
            <p:cNvPr id="2097214" name="object 8"/>
            <p:cNvPicPr>
              <a:picLocks/>
            </p:cNvPicPr>
            <p:nvPr/>
          </p:nvPicPr>
          <p:blipFill>
            <a:blip xmlns:r="http://schemas.openxmlformats.org/officeDocument/2006/relationships" r:embed="rId4" cstate="print"/>
            <a:stretch>
              <a:fillRect/>
            </a:stretch>
          </p:blipFill>
          <p:spPr>
            <a:xfrm>
              <a:off x="0" y="0"/>
              <a:ext cx="2339630" cy="2182921"/>
            </a:xfrm>
            <a:prstGeom prst="rect"/>
          </p:spPr>
        </p:pic>
        <p:pic>
          <p:nvPicPr>
            <p:cNvPr id="2097215" name="object 9"/>
            <p:cNvPicPr>
              <a:picLocks/>
            </p:cNvPicPr>
            <p:nvPr/>
          </p:nvPicPr>
          <p:blipFill>
            <a:blip xmlns:r="http://schemas.openxmlformats.org/officeDocument/2006/relationships" r:embed="rId5" cstate="print"/>
            <a:stretch>
              <a:fillRect/>
            </a:stretch>
          </p:blipFill>
          <p:spPr>
            <a:xfrm>
              <a:off x="0" y="435908"/>
              <a:ext cx="2167773" cy="3973801"/>
            </a:xfrm>
            <a:prstGeom prst="rect"/>
          </p:spPr>
        </p:pic>
      </p:grpSp>
      <p:sp>
        <p:nvSpPr>
          <p:cNvPr id="1048656" name="object 10"/>
          <p:cNvSpPr txBox="1"/>
          <p:nvPr/>
        </p:nvSpPr>
        <p:spPr>
          <a:xfrm>
            <a:off x="7748602" y="3335932"/>
            <a:ext cx="2791460" cy="735966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900" spc="-5">
                <a:solidFill>
                  <a:srgbClr val="414E9D"/>
                </a:solidFill>
                <a:latin typeface="Arial MT"/>
                <a:cs typeface="Arial MT"/>
              </a:rPr>
              <a:t>B.</a:t>
            </a:r>
            <a:r>
              <a:rPr dirty="0" sz="4900" spc="-9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4900" spc="-5">
                <a:solidFill>
                  <a:srgbClr val="414E9D"/>
                </a:solidFill>
                <a:latin typeface="Arial MT"/>
                <a:cs typeface="Arial MT"/>
              </a:rPr>
              <a:t>EMOSI</a:t>
            </a:r>
            <a:endParaRPr sz="4900">
              <a:latin typeface="Arial MT"/>
              <a:cs typeface="Arial MT"/>
            </a:endParaRPr>
          </a:p>
        </p:txBody>
      </p:sp>
      <p:sp>
        <p:nvSpPr>
          <p:cNvPr id="1048657" name="object 11"/>
          <p:cNvSpPr txBox="1"/>
          <p:nvPr/>
        </p:nvSpPr>
        <p:spPr>
          <a:xfrm>
            <a:off x="360660" y="5103244"/>
            <a:ext cx="14326869" cy="3008630"/>
          </a:xfrm>
          <a:prstGeom prst="rect"/>
        </p:spPr>
        <p:txBody>
          <a:bodyPr bIns="0" lIns="0" rIns="0" rtlCol="0" tIns="30480" vert="horz" wrap="square">
            <a:spAutoFit/>
          </a:bodyPr>
          <a:p>
            <a:pPr marL="12700" marR="5080">
              <a:lnSpc>
                <a:spcPts val="3350"/>
              </a:lnSpc>
              <a:spcBef>
                <a:spcPts val="240"/>
              </a:spcBef>
              <a:tabLst>
                <a:tab algn="l" pos="6804659"/>
              </a:tabLst>
            </a:pPr>
            <a:r>
              <a:rPr dirty="0" sz="3200" spc="5">
                <a:solidFill>
                  <a:srgbClr val="414E9D"/>
                </a:solidFill>
                <a:latin typeface="Arial MT"/>
                <a:cs typeface="Arial MT"/>
              </a:rPr>
              <a:t>KETIGA, </a:t>
            </a:r>
            <a:r>
              <a:rPr dirty="0" sz="3200" spc="10">
                <a:solidFill>
                  <a:srgbClr val="414E9D"/>
                </a:solidFill>
                <a:latin typeface="Arial MT"/>
                <a:cs typeface="Arial MT"/>
              </a:rPr>
              <a:t>EMOSI DAPAT MEMBERIKAN KESAN PENEKANAN </a:t>
            </a:r>
            <a:r>
              <a:rPr dirty="0" sz="3200" spc="5">
                <a:solidFill>
                  <a:srgbClr val="414E9D"/>
                </a:solidFill>
                <a:latin typeface="Arial MT"/>
                <a:cs typeface="Arial MT"/>
              </a:rPr>
              <a:t>INFORMASI</a:t>
            </a:r>
            <a:r>
              <a:rPr dirty="0" sz="3200" spc="10">
                <a:solidFill>
                  <a:srgbClr val="414E9D"/>
                </a:solidFill>
                <a:latin typeface="Arial MT"/>
                <a:cs typeface="Arial MT"/>
              </a:rPr>
              <a:t> YANG </a:t>
            </a:r>
            <a:r>
              <a:rPr dirty="0" sz="3200" spc="5">
                <a:solidFill>
                  <a:srgbClr val="414E9D"/>
                </a:solidFill>
                <a:latin typeface="Arial MT"/>
                <a:cs typeface="Arial MT"/>
              </a:rPr>
              <a:t>KITA </a:t>
            </a:r>
            <a:r>
              <a:rPr dirty="0" sz="3200" spc="1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5">
                <a:solidFill>
                  <a:srgbClr val="414E9D"/>
                </a:solidFill>
                <a:latin typeface="Arial MT"/>
                <a:cs typeface="Arial MT"/>
              </a:rPr>
              <a:t>SAMPAIKAN.</a:t>
            </a:r>
            <a:r>
              <a:rPr dirty="0" sz="3200" spc="10">
                <a:solidFill>
                  <a:srgbClr val="414E9D"/>
                </a:solidFill>
                <a:latin typeface="Arial MT"/>
                <a:cs typeface="Arial MT"/>
              </a:rPr>
              <a:t> ORANG</a:t>
            </a:r>
            <a:r>
              <a:rPr dirty="0" sz="3200" spc="1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10">
                <a:solidFill>
                  <a:srgbClr val="414E9D"/>
                </a:solidFill>
                <a:latin typeface="Arial MT"/>
                <a:cs typeface="Arial MT"/>
              </a:rPr>
              <a:t>YANG BERPIDATO</a:t>
            </a:r>
            <a:r>
              <a:rPr dirty="0" sz="3200" spc="1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10">
                <a:solidFill>
                  <a:srgbClr val="414E9D"/>
                </a:solidFill>
                <a:latin typeface="Arial MT"/>
                <a:cs typeface="Arial MT"/>
              </a:rPr>
              <a:t>DENGAN</a:t>
            </a:r>
            <a:r>
              <a:rPr dirty="0" sz="3200" spc="1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10">
                <a:solidFill>
                  <a:srgbClr val="414E9D"/>
                </a:solidFill>
                <a:latin typeface="Arial MT"/>
                <a:cs typeface="Arial MT"/>
              </a:rPr>
              <a:t>SEMANGAT </a:t>
            </a:r>
            <a:r>
              <a:rPr dirty="0" sz="3200" spc="5">
                <a:solidFill>
                  <a:srgbClr val="414E9D"/>
                </a:solidFill>
                <a:latin typeface="Arial MT"/>
                <a:cs typeface="Arial MT"/>
              </a:rPr>
              <a:t>(EMOSI</a:t>
            </a:r>
            <a:r>
              <a:rPr dirty="0" sz="3200" spc="1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10">
                <a:solidFill>
                  <a:srgbClr val="414E9D"/>
                </a:solidFill>
                <a:latin typeface="Arial MT"/>
                <a:cs typeface="Arial MT"/>
              </a:rPr>
              <a:t>YANG </a:t>
            </a:r>
            <a:r>
              <a:rPr dirty="0" sz="3200" spc="5">
                <a:solidFill>
                  <a:srgbClr val="414E9D"/>
                </a:solidFill>
                <a:latin typeface="Arial MT"/>
                <a:cs typeface="Arial MT"/>
              </a:rPr>
              <a:t>KUAT) </a:t>
            </a:r>
            <a:r>
              <a:rPr dirty="0" sz="3200" spc="-76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10">
                <a:solidFill>
                  <a:srgbClr val="414E9D"/>
                </a:solidFill>
                <a:latin typeface="Arial MT"/>
                <a:cs typeface="Arial MT"/>
              </a:rPr>
              <a:t>AKAN</a:t>
            </a:r>
            <a:r>
              <a:rPr dirty="0" sz="3200" spc="1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5">
                <a:solidFill>
                  <a:srgbClr val="414E9D"/>
                </a:solidFill>
                <a:latin typeface="Arial MT"/>
                <a:cs typeface="Arial MT"/>
              </a:rPr>
              <a:t>LEBIH</a:t>
            </a:r>
            <a:r>
              <a:rPr dirty="0" sz="3200" spc="2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10">
                <a:solidFill>
                  <a:srgbClr val="414E9D"/>
                </a:solidFill>
                <a:latin typeface="Arial MT"/>
                <a:cs typeface="Arial MT"/>
              </a:rPr>
              <a:t>TERKESAN</a:t>
            </a:r>
            <a:r>
              <a:rPr dirty="0" sz="3200" spc="2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5">
                <a:solidFill>
                  <a:srgbClr val="414E9D"/>
                </a:solidFill>
                <a:latin typeface="Arial MT"/>
                <a:cs typeface="Arial MT"/>
              </a:rPr>
              <a:t>LEBIH</a:t>
            </a:r>
            <a:r>
              <a:rPr dirty="0" sz="3200" spc="2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5">
                <a:solidFill>
                  <a:srgbClr val="414E9D"/>
                </a:solidFill>
                <a:latin typeface="Arial MT"/>
                <a:cs typeface="Arial MT"/>
              </a:rPr>
              <a:t>HIDUP.</a:t>
            </a:r>
            <a:r>
              <a:rPr dirty="0" sz="3200" spc="10">
                <a:solidFill>
                  <a:srgbClr val="414E9D"/>
                </a:solidFill>
                <a:latin typeface="Arial MT"/>
                <a:cs typeface="Arial MT"/>
              </a:rPr>
              <a:t>KEEMPAT, EMOSI ADALAH SUMBER </a:t>
            </a:r>
            <a:r>
              <a:rPr dirty="0" sz="3200" spc="1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5">
                <a:solidFill>
                  <a:srgbClr val="414E9D"/>
                </a:solidFill>
                <a:latin typeface="Arial MT"/>
                <a:cs typeface="Arial MT"/>
              </a:rPr>
              <a:t>INFORMASI</a:t>
            </a:r>
            <a:r>
              <a:rPr dirty="0" sz="3200" spc="10">
                <a:solidFill>
                  <a:srgbClr val="414E9D"/>
                </a:solidFill>
                <a:latin typeface="Arial MT"/>
                <a:cs typeface="Arial MT"/>
              </a:rPr>
              <a:t> TENTANG KEBERHASILAN</a:t>
            </a:r>
            <a:r>
              <a:rPr dirty="0" sz="3200" spc="1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5">
                <a:solidFill>
                  <a:srgbClr val="414E9D"/>
                </a:solidFill>
                <a:latin typeface="Arial MT"/>
                <a:cs typeface="Arial MT"/>
              </a:rPr>
              <a:t>KITA.</a:t>
            </a:r>
            <a:r>
              <a:rPr dirty="0" sz="3200" spc="1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5">
                <a:solidFill>
                  <a:srgbClr val="414E9D"/>
                </a:solidFill>
                <a:latin typeface="Arial MT"/>
                <a:cs typeface="Arial MT"/>
              </a:rPr>
              <a:t>KITA</a:t>
            </a:r>
            <a:r>
              <a:rPr dirty="0" sz="3200" spc="1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10">
                <a:solidFill>
                  <a:srgbClr val="414E9D"/>
                </a:solidFill>
                <a:latin typeface="Arial MT"/>
                <a:cs typeface="Arial MT"/>
              </a:rPr>
              <a:t>DAPAT </a:t>
            </a:r>
            <a:r>
              <a:rPr dirty="0" sz="3200" spc="5">
                <a:solidFill>
                  <a:srgbClr val="414E9D"/>
                </a:solidFill>
                <a:latin typeface="Arial MT"/>
                <a:cs typeface="Arial MT"/>
              </a:rPr>
              <a:t>MENIKMATI</a:t>
            </a:r>
            <a:r>
              <a:rPr dirty="0" sz="3200" spc="1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10">
                <a:solidFill>
                  <a:srgbClr val="414E9D"/>
                </a:solidFill>
                <a:latin typeface="Arial MT"/>
                <a:cs typeface="Arial MT"/>
              </a:rPr>
              <a:t>PANDANGAN </a:t>
            </a:r>
            <a:r>
              <a:rPr dirty="0" sz="3200" spc="-76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5">
                <a:solidFill>
                  <a:srgbClr val="414E9D"/>
                </a:solidFill>
                <a:latin typeface="Arial MT"/>
                <a:cs typeface="Arial MT"/>
              </a:rPr>
              <a:t>KETIKA KITA </a:t>
            </a:r>
            <a:r>
              <a:rPr dirty="0" sz="3200" spc="10">
                <a:solidFill>
                  <a:srgbClr val="414E9D"/>
                </a:solidFill>
                <a:latin typeface="Arial MT"/>
                <a:cs typeface="Arial MT"/>
              </a:rPr>
              <a:t>SANGGUP</a:t>
            </a:r>
            <a:r>
              <a:rPr dirty="0" sz="3200" spc="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10">
                <a:solidFill>
                  <a:srgbClr val="414E9D"/>
                </a:solidFill>
                <a:latin typeface="Arial MT"/>
                <a:cs typeface="Arial MT"/>
              </a:rPr>
              <a:t>MERASAKAN DENGAN</a:t>
            </a:r>
            <a:r>
              <a:rPr dirty="0" sz="3200" spc="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10">
                <a:solidFill>
                  <a:srgbClr val="414E9D"/>
                </a:solidFill>
                <a:latin typeface="Arial MT"/>
                <a:cs typeface="Arial MT"/>
              </a:rPr>
              <a:t>SEPENUH</a:t>
            </a:r>
            <a:r>
              <a:rPr dirty="0" sz="3200" spc="5">
                <a:solidFill>
                  <a:srgbClr val="414E9D"/>
                </a:solidFill>
                <a:latin typeface="Arial MT"/>
                <a:cs typeface="Arial MT"/>
              </a:rPr>
              <a:t> HATI</a:t>
            </a:r>
            <a:r>
              <a:rPr dirty="0" sz="3200" spc="1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5">
                <a:solidFill>
                  <a:srgbClr val="414E9D"/>
                </a:solidFill>
                <a:latin typeface="Arial MT"/>
                <a:cs typeface="Arial MT"/>
              </a:rPr>
              <a:t>(EMOSI).</a:t>
            </a:r>
            <a:endParaRPr sz="3600">
              <a:latin typeface="Arial MT"/>
              <a:cs typeface="Arial MT"/>
            </a:endParaRPr>
          </a:p>
          <a:p>
            <a:pPr marL="12700" marR="123825">
              <a:lnSpc>
                <a:spcPts val="3350"/>
              </a:lnSpc>
            </a:pPr>
            <a:endParaRPr sz="2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object 2"/>
          <p:cNvSpPr txBox="1">
            <a:spLocks noGrp="1"/>
          </p:cNvSpPr>
          <p:nvPr>
            <p:ph type="title"/>
          </p:nvPr>
        </p:nvSpPr>
        <p:spPr>
          <a:xfrm>
            <a:off x="3775271" y="74148"/>
            <a:ext cx="12594014" cy="2485085"/>
          </a:xfrm>
          <a:prstGeom prst="rect"/>
        </p:spPr>
        <p:txBody>
          <a:bodyPr bIns="0" lIns="0" rIns="0" rtlCol="0" tIns="11430" vert="horz" wrap="square">
            <a:spAutoFit/>
          </a:bodyPr>
          <a:p>
            <a:pPr indent="347345" marL="12700" marR="5080">
              <a:lnSpc>
                <a:spcPct val="100400"/>
              </a:lnSpc>
              <a:spcBef>
                <a:spcPts val="90"/>
              </a:spcBef>
            </a:pPr>
            <a:r>
              <a:rPr dirty="0" spc="765">
                <a:latin typeface="Trebuchet MS"/>
                <a:cs typeface="Trebuchet MS"/>
              </a:rPr>
              <a:t>Faktor-faktor </a:t>
            </a:r>
            <a:r>
              <a:rPr dirty="0" spc="509">
                <a:latin typeface="Trebuchet MS"/>
                <a:cs typeface="Trebuchet MS"/>
              </a:rPr>
              <a:t>dan </a:t>
            </a:r>
            <a:r>
              <a:rPr dirty="0" spc="-2490">
                <a:latin typeface="Trebuchet MS"/>
                <a:cs typeface="Trebuchet MS"/>
              </a:rPr>
              <a:t> </a:t>
            </a:r>
            <a:r>
              <a:rPr dirty="0" spc="445">
                <a:latin typeface="Trebuchet MS"/>
                <a:cs typeface="Trebuchet MS"/>
              </a:rPr>
              <a:t>motif</a:t>
            </a:r>
            <a:r>
              <a:rPr dirty="0" spc="-434">
                <a:latin typeface="Trebuchet MS"/>
                <a:cs typeface="Trebuchet MS"/>
              </a:rPr>
              <a:t> </a:t>
            </a:r>
            <a:r>
              <a:rPr dirty="0" spc="215">
                <a:latin typeface="Trebuchet MS"/>
                <a:cs typeface="Trebuchet MS"/>
              </a:rPr>
              <a:t>Sosiopsikologis</a:t>
            </a:r>
          </a:p>
        </p:txBody>
      </p:sp>
      <p:grpSp>
        <p:nvGrpSpPr>
          <p:cNvPr id="71" name="object 3"/>
          <p:cNvGrpSpPr/>
          <p:nvPr/>
        </p:nvGrpSpPr>
        <p:grpSpPr>
          <a:xfrm>
            <a:off x="15082068" y="6125628"/>
            <a:ext cx="3206115" cy="4161790"/>
            <a:chOff x="15082068" y="6125628"/>
            <a:chExt cx="3206115" cy="4161790"/>
          </a:xfrm>
        </p:grpSpPr>
        <p:pic>
          <p:nvPicPr>
            <p:cNvPr id="2097216" name="object 4"/>
            <p:cNvPicPr>
              <a:picLocks/>
            </p:cNvPicPr>
            <p:nvPr/>
          </p:nvPicPr>
          <p:blipFill>
            <a:blip xmlns:r="http://schemas.openxmlformats.org/officeDocument/2006/relationships" r:embed="rId1" cstate="print"/>
            <a:stretch>
              <a:fillRect/>
            </a:stretch>
          </p:blipFill>
          <p:spPr>
            <a:xfrm>
              <a:off x="15082068" y="7007618"/>
              <a:ext cx="3205931" cy="3279381"/>
            </a:xfrm>
            <a:prstGeom prst="rect"/>
          </p:spPr>
        </p:pic>
        <p:pic>
          <p:nvPicPr>
            <p:cNvPr id="2097217" name="object 5"/>
            <p:cNvPicPr>
              <a:picLocks/>
            </p:cNvPicPr>
            <p:nvPr/>
          </p:nvPicPr>
          <p:blipFill>
            <a:blip xmlns:r="http://schemas.openxmlformats.org/officeDocument/2006/relationships" r:embed="rId2" cstate="print"/>
            <a:stretch>
              <a:fillRect/>
            </a:stretch>
          </p:blipFill>
          <p:spPr>
            <a:xfrm>
              <a:off x="15722029" y="6255124"/>
              <a:ext cx="1428749" cy="1543049"/>
            </a:xfrm>
            <a:prstGeom prst="rect"/>
          </p:spPr>
        </p:pic>
        <p:pic>
          <p:nvPicPr>
            <p:cNvPr id="2097218" name="object 6"/>
            <p:cNvPicPr>
              <a:picLocks/>
            </p:cNvPicPr>
            <p:nvPr/>
          </p:nvPicPr>
          <p:blipFill>
            <a:blip xmlns:r="http://schemas.openxmlformats.org/officeDocument/2006/relationships" r:embed="rId3" cstate="print"/>
            <a:stretch>
              <a:fillRect/>
            </a:stretch>
          </p:blipFill>
          <p:spPr>
            <a:xfrm>
              <a:off x="16894655" y="6125628"/>
              <a:ext cx="1393345" cy="1822108"/>
            </a:xfrm>
            <a:prstGeom prst="rect"/>
          </p:spPr>
        </p:pic>
      </p:grpSp>
      <p:grpSp>
        <p:nvGrpSpPr>
          <p:cNvPr id="72" name="object 7"/>
          <p:cNvGrpSpPr/>
          <p:nvPr/>
        </p:nvGrpSpPr>
        <p:grpSpPr>
          <a:xfrm>
            <a:off x="0" y="3"/>
            <a:ext cx="2339975" cy="4410075"/>
            <a:chOff x="0" y="3"/>
            <a:chExt cx="2339975" cy="4410075"/>
          </a:xfrm>
        </p:grpSpPr>
        <p:pic>
          <p:nvPicPr>
            <p:cNvPr id="2097219" name="object 8"/>
            <p:cNvPicPr>
              <a:picLocks/>
            </p:cNvPicPr>
            <p:nvPr/>
          </p:nvPicPr>
          <p:blipFill>
            <a:blip xmlns:r="http://schemas.openxmlformats.org/officeDocument/2006/relationships" r:embed="rId4" cstate="print"/>
            <a:stretch>
              <a:fillRect/>
            </a:stretch>
          </p:blipFill>
          <p:spPr>
            <a:xfrm>
              <a:off x="0" y="3"/>
              <a:ext cx="2339630" cy="2182918"/>
            </a:xfrm>
            <a:prstGeom prst="rect"/>
          </p:spPr>
        </p:pic>
        <p:pic>
          <p:nvPicPr>
            <p:cNvPr id="2097220" name="object 9"/>
            <p:cNvPicPr>
              <a:picLocks/>
            </p:cNvPicPr>
            <p:nvPr/>
          </p:nvPicPr>
          <p:blipFill>
            <a:blip xmlns:r="http://schemas.openxmlformats.org/officeDocument/2006/relationships" r:embed="rId5" cstate="print"/>
            <a:stretch>
              <a:fillRect/>
            </a:stretch>
          </p:blipFill>
          <p:spPr>
            <a:xfrm>
              <a:off x="0" y="435908"/>
              <a:ext cx="2167773" cy="3973801"/>
            </a:xfrm>
            <a:prstGeom prst="rect"/>
          </p:spPr>
        </p:pic>
      </p:grpSp>
      <p:sp>
        <p:nvSpPr>
          <p:cNvPr id="1048659" name="object 10"/>
          <p:cNvSpPr txBox="1"/>
          <p:nvPr/>
        </p:nvSpPr>
        <p:spPr>
          <a:xfrm>
            <a:off x="6400219" y="3335932"/>
            <a:ext cx="5487670" cy="735966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900" spc="-5">
                <a:solidFill>
                  <a:srgbClr val="414E9D"/>
                </a:solidFill>
                <a:latin typeface="Arial MT"/>
                <a:cs typeface="Arial MT"/>
              </a:rPr>
              <a:t>C.</a:t>
            </a:r>
            <a:r>
              <a:rPr dirty="0" sz="4900" spc="-4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4900" spc="-10">
                <a:solidFill>
                  <a:srgbClr val="414E9D"/>
                </a:solidFill>
                <a:latin typeface="Arial MT"/>
                <a:cs typeface="Arial MT"/>
              </a:rPr>
              <a:t>KEPERCAYAAN</a:t>
            </a:r>
            <a:endParaRPr sz="4900">
              <a:latin typeface="Arial MT"/>
              <a:cs typeface="Arial MT"/>
            </a:endParaRPr>
          </a:p>
        </p:txBody>
      </p:sp>
      <p:sp>
        <p:nvSpPr>
          <p:cNvPr id="1048660" name="object 11"/>
          <p:cNvSpPr txBox="1"/>
          <p:nvPr/>
        </p:nvSpPr>
        <p:spPr>
          <a:xfrm>
            <a:off x="360660" y="5069518"/>
            <a:ext cx="14528800" cy="4782415"/>
          </a:xfrm>
          <a:prstGeom prst="rect"/>
        </p:spPr>
        <p:txBody>
          <a:bodyPr bIns="0" lIns="0" rIns="0" rtlCol="0" tIns="12065" vert="horz" wrap="square">
            <a:spAutoFit/>
          </a:bodyPr>
          <a:p>
            <a:pPr algn="just" marL="12700" marR="5080">
              <a:lnSpc>
                <a:spcPct val="113799"/>
              </a:lnSpc>
              <a:spcBef>
                <a:spcPts val="95"/>
              </a:spcBef>
            </a:pPr>
            <a:r>
              <a:rPr dirty="0" sz="3200" spc="-245">
                <a:solidFill>
                  <a:srgbClr val="414E9D"/>
                </a:solidFill>
                <a:latin typeface="Arial MT"/>
                <a:cs typeface="Arial MT"/>
              </a:rPr>
              <a:t>KEPERCAYAAN</a:t>
            </a:r>
            <a:r>
              <a:rPr dirty="0" sz="3200" spc="-24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-225">
                <a:solidFill>
                  <a:srgbClr val="414E9D"/>
                </a:solidFill>
                <a:latin typeface="Arial MT"/>
                <a:cs typeface="Arial MT"/>
              </a:rPr>
              <a:t>ADALAH</a:t>
            </a:r>
            <a:r>
              <a:rPr dirty="0" sz="3200" spc="-22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-235">
                <a:solidFill>
                  <a:srgbClr val="414E9D"/>
                </a:solidFill>
                <a:latin typeface="Arial MT"/>
                <a:cs typeface="Arial MT"/>
              </a:rPr>
              <a:t>KOMPONEN</a:t>
            </a:r>
            <a:r>
              <a:rPr dirty="0" sz="3200" spc="-229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-235">
                <a:solidFill>
                  <a:srgbClr val="414E9D"/>
                </a:solidFill>
                <a:latin typeface="Arial MT"/>
                <a:cs typeface="Arial MT"/>
              </a:rPr>
              <a:t>KOGNITIF</a:t>
            </a:r>
            <a:r>
              <a:rPr dirty="0" sz="3200" spc="-229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-200">
                <a:solidFill>
                  <a:srgbClr val="414E9D"/>
                </a:solidFill>
                <a:latin typeface="Arial MT"/>
                <a:cs typeface="Arial MT"/>
              </a:rPr>
              <a:t>DARI</a:t>
            </a:r>
            <a:r>
              <a:rPr dirty="0" sz="3200" spc="-19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-225">
                <a:solidFill>
                  <a:srgbClr val="414E9D"/>
                </a:solidFill>
                <a:latin typeface="Arial MT"/>
                <a:cs typeface="Arial MT"/>
              </a:rPr>
              <a:t>FAKTOR</a:t>
            </a:r>
            <a:r>
              <a:rPr dirty="0" sz="3200" spc="-22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-254">
                <a:solidFill>
                  <a:srgbClr val="414E9D"/>
                </a:solidFill>
                <a:latin typeface="Arial MT"/>
                <a:cs typeface="Arial MT"/>
              </a:rPr>
              <a:t>SOSIOPSIKOLOGIS. </a:t>
            </a:r>
            <a:r>
              <a:rPr dirty="0" sz="3200" spc="-25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-245">
                <a:solidFill>
                  <a:srgbClr val="414E9D"/>
                </a:solidFill>
                <a:latin typeface="Arial MT"/>
                <a:cs typeface="Arial MT"/>
              </a:rPr>
              <a:t>KEPERCAYAAN </a:t>
            </a:r>
            <a:r>
              <a:rPr dirty="0" sz="3200" spc="-225">
                <a:solidFill>
                  <a:srgbClr val="414E9D"/>
                </a:solidFill>
                <a:latin typeface="Arial MT"/>
                <a:cs typeface="Arial MT"/>
              </a:rPr>
              <a:t>DISINI </a:t>
            </a:r>
            <a:r>
              <a:rPr dirty="0" sz="3200" spc="-215">
                <a:solidFill>
                  <a:srgbClr val="414E9D"/>
                </a:solidFill>
                <a:latin typeface="Arial MT"/>
                <a:cs typeface="Arial MT"/>
              </a:rPr>
              <a:t>TIDAK </a:t>
            </a:r>
            <a:r>
              <a:rPr dirty="0" sz="3200" spc="-180">
                <a:solidFill>
                  <a:srgbClr val="414E9D"/>
                </a:solidFill>
                <a:latin typeface="Arial MT"/>
                <a:cs typeface="Arial MT"/>
              </a:rPr>
              <a:t>ADA </a:t>
            </a:r>
            <a:r>
              <a:rPr dirty="0" sz="3200" spc="-245">
                <a:solidFill>
                  <a:srgbClr val="414E9D"/>
                </a:solidFill>
                <a:latin typeface="Arial MT"/>
                <a:cs typeface="Arial MT"/>
              </a:rPr>
              <a:t>HUBUNGANNYA </a:t>
            </a:r>
            <a:r>
              <a:rPr dirty="0" sz="3200" spc="-225">
                <a:solidFill>
                  <a:srgbClr val="414E9D"/>
                </a:solidFill>
                <a:latin typeface="Arial MT"/>
                <a:cs typeface="Arial MT"/>
              </a:rPr>
              <a:t>DENGAN </a:t>
            </a:r>
            <a:r>
              <a:rPr dirty="0" sz="3200" spc="-200">
                <a:solidFill>
                  <a:srgbClr val="414E9D"/>
                </a:solidFill>
                <a:latin typeface="Arial MT"/>
                <a:cs typeface="Arial MT"/>
              </a:rPr>
              <a:t>YANG </a:t>
            </a:r>
            <a:r>
              <a:rPr dirty="0" sz="3200" spc="-215">
                <a:solidFill>
                  <a:srgbClr val="414E9D"/>
                </a:solidFill>
                <a:latin typeface="Arial MT"/>
                <a:cs typeface="Arial MT"/>
              </a:rPr>
              <a:t>GAIB, </a:t>
            </a:r>
            <a:r>
              <a:rPr dirty="0" sz="3200" spc="-225">
                <a:solidFill>
                  <a:srgbClr val="414E9D"/>
                </a:solidFill>
                <a:latin typeface="Arial MT"/>
                <a:cs typeface="Arial MT"/>
              </a:rPr>
              <a:t>TETAPI </a:t>
            </a:r>
            <a:r>
              <a:rPr dirty="0" sz="3200" spc="-235">
                <a:solidFill>
                  <a:srgbClr val="414E9D"/>
                </a:solidFill>
                <a:latin typeface="Arial MT"/>
                <a:cs typeface="Arial MT"/>
              </a:rPr>
              <a:t>HANYALAH </a:t>
            </a:r>
            <a:r>
              <a:rPr dirty="0" sz="3200" spc="-229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-245">
                <a:solidFill>
                  <a:srgbClr val="414E9D"/>
                </a:solidFill>
                <a:latin typeface="Arial MT"/>
                <a:cs typeface="Arial MT"/>
              </a:rPr>
              <a:t>"KEYAKINAN</a:t>
            </a:r>
            <a:r>
              <a:rPr dirty="0" sz="3200" spc="-24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-215">
                <a:solidFill>
                  <a:srgbClr val="414E9D"/>
                </a:solidFill>
                <a:latin typeface="Arial MT"/>
                <a:cs typeface="Arial MT"/>
              </a:rPr>
              <a:t>BAHWA</a:t>
            </a:r>
            <a:r>
              <a:rPr dirty="0" sz="3200" spc="-21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-229">
                <a:solidFill>
                  <a:srgbClr val="414E9D"/>
                </a:solidFill>
                <a:latin typeface="Arial MT"/>
                <a:cs typeface="Arial MT"/>
              </a:rPr>
              <a:t>SESUATU</a:t>
            </a:r>
            <a:r>
              <a:rPr dirty="0" sz="3200" spc="-22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-180">
                <a:solidFill>
                  <a:srgbClr val="414E9D"/>
                </a:solidFill>
                <a:latin typeface="Arial MT"/>
                <a:cs typeface="Arial MT"/>
              </a:rPr>
              <a:t>ITU</a:t>
            </a:r>
            <a:r>
              <a:rPr dirty="0" sz="3200" spc="-17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-215">
                <a:solidFill>
                  <a:srgbClr val="414E9D"/>
                </a:solidFill>
                <a:latin typeface="Arial MT"/>
                <a:cs typeface="Arial MT"/>
              </a:rPr>
              <a:t>BENAR</a:t>
            </a:r>
            <a:r>
              <a:rPr dirty="0" sz="3200" spc="-21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-200">
                <a:solidFill>
                  <a:srgbClr val="414E9D"/>
                </a:solidFill>
                <a:latin typeface="Arial MT"/>
                <a:cs typeface="Arial MT"/>
              </a:rPr>
              <a:t>ATAU</a:t>
            </a:r>
            <a:r>
              <a:rPr dirty="0" sz="3200" spc="-19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-215">
                <a:solidFill>
                  <a:srgbClr val="414E9D"/>
                </a:solidFill>
                <a:latin typeface="Arial MT"/>
                <a:cs typeface="Arial MT"/>
              </a:rPr>
              <a:t>SALAH</a:t>
            </a:r>
            <a:r>
              <a:rPr dirty="0" sz="3200" spc="-21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-200">
                <a:solidFill>
                  <a:srgbClr val="414E9D"/>
                </a:solidFill>
                <a:latin typeface="Arial MT"/>
                <a:cs typeface="Arial MT"/>
              </a:rPr>
              <a:t>ATAS</a:t>
            </a:r>
            <a:r>
              <a:rPr dirty="0" sz="3200" spc="-19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-215">
                <a:solidFill>
                  <a:srgbClr val="414E9D"/>
                </a:solidFill>
                <a:latin typeface="Arial MT"/>
                <a:cs typeface="Arial MT"/>
              </a:rPr>
              <a:t>DASAR</a:t>
            </a:r>
            <a:r>
              <a:rPr dirty="0" sz="3200" spc="-21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-225">
                <a:solidFill>
                  <a:srgbClr val="414E9D"/>
                </a:solidFill>
                <a:latin typeface="Arial MT"/>
                <a:cs typeface="Arial MT"/>
              </a:rPr>
              <a:t>BUKTI,</a:t>
            </a:r>
            <a:r>
              <a:rPr dirty="0" sz="3200" spc="-22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-229">
                <a:solidFill>
                  <a:srgbClr val="414E9D"/>
                </a:solidFill>
                <a:latin typeface="Arial MT"/>
                <a:cs typeface="Arial MT"/>
              </a:rPr>
              <a:t>SUGESTI </a:t>
            </a:r>
            <a:r>
              <a:rPr dirty="0" sz="3200" spc="-22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-240">
                <a:solidFill>
                  <a:srgbClr val="414E9D"/>
                </a:solidFill>
                <a:latin typeface="Arial MT"/>
                <a:cs typeface="Arial MT"/>
              </a:rPr>
              <a:t>OTORITAS,</a:t>
            </a:r>
            <a:r>
              <a:rPr dirty="0" sz="3200" spc="-53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-245">
                <a:solidFill>
                  <a:srgbClr val="414E9D"/>
                </a:solidFill>
                <a:latin typeface="Arial MT"/>
                <a:cs typeface="Arial MT"/>
              </a:rPr>
              <a:t>PENGALAMAN,</a:t>
            </a:r>
            <a:r>
              <a:rPr dirty="0" sz="3200" spc="-53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-200">
                <a:solidFill>
                  <a:srgbClr val="414E9D"/>
                </a:solidFill>
                <a:latin typeface="Arial MT"/>
                <a:cs typeface="Arial MT"/>
              </a:rPr>
              <a:t>ATAU</a:t>
            </a:r>
            <a:r>
              <a:rPr dirty="0" sz="3200" spc="-53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-235">
                <a:solidFill>
                  <a:srgbClr val="414E9D"/>
                </a:solidFill>
                <a:latin typeface="Arial MT"/>
                <a:cs typeface="Arial MT"/>
              </a:rPr>
              <a:t>INTUISI.</a:t>
            </a:r>
            <a:r>
              <a:rPr dirty="0" sz="3200" spc="-53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-200">
                <a:solidFill>
                  <a:srgbClr val="414E9D"/>
                </a:solidFill>
                <a:latin typeface="Arial MT"/>
                <a:cs typeface="Arial MT"/>
              </a:rPr>
              <a:t>JADI</a:t>
            </a:r>
            <a:r>
              <a:rPr dirty="0" sz="3200" spc="-53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-245">
                <a:solidFill>
                  <a:srgbClr val="414E9D"/>
                </a:solidFill>
                <a:latin typeface="Arial MT"/>
                <a:cs typeface="Arial MT"/>
              </a:rPr>
              <a:t>KEPERCAYAAN</a:t>
            </a:r>
            <a:r>
              <a:rPr dirty="0" sz="3200" spc="-53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-215">
                <a:solidFill>
                  <a:srgbClr val="414E9D"/>
                </a:solidFill>
                <a:latin typeface="Arial MT"/>
                <a:cs typeface="Arial MT"/>
              </a:rPr>
              <a:t>DAPAT</a:t>
            </a:r>
            <a:r>
              <a:rPr dirty="0" sz="3200" spc="-53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-225">
                <a:solidFill>
                  <a:srgbClr val="414E9D"/>
                </a:solidFill>
                <a:latin typeface="Arial MT"/>
                <a:cs typeface="Arial MT"/>
              </a:rPr>
              <a:t>BERUPA</a:t>
            </a:r>
            <a:r>
              <a:rPr dirty="0" sz="3200" spc="-53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-235">
                <a:solidFill>
                  <a:srgbClr val="414E9D"/>
                </a:solidFill>
                <a:latin typeface="Arial MT"/>
                <a:cs typeface="Arial MT"/>
              </a:rPr>
              <a:t>RASIONAL</a:t>
            </a:r>
            <a:r>
              <a:rPr dirty="0" sz="3200" spc="-53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-200">
                <a:solidFill>
                  <a:srgbClr val="414E9D"/>
                </a:solidFill>
                <a:latin typeface="Arial MT"/>
                <a:cs typeface="Arial MT"/>
              </a:rPr>
              <a:t>ATAU </a:t>
            </a:r>
            <a:r>
              <a:rPr dirty="0" sz="3200" spc="-79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-245">
                <a:solidFill>
                  <a:srgbClr val="414E9D"/>
                </a:solidFill>
                <a:latin typeface="Arial MT"/>
                <a:cs typeface="Arial MT"/>
              </a:rPr>
              <a:t>IRASIONAL.</a:t>
            </a:r>
            <a:endParaRPr sz="3600">
              <a:latin typeface="Arial MT"/>
              <a:cs typeface="Arial MT"/>
            </a:endParaRPr>
          </a:p>
          <a:p>
            <a:pPr algn="just" marL="12700" marR="5715">
              <a:lnSpc>
                <a:spcPts val="3960"/>
              </a:lnSpc>
              <a:spcBef>
                <a:spcPts val="100"/>
              </a:spcBef>
            </a:pPr>
            <a:r>
              <a:rPr dirty="0" sz="3200" spc="-270">
                <a:solidFill>
                  <a:srgbClr val="414E9D"/>
                </a:solidFill>
                <a:latin typeface="Arial MT"/>
                <a:cs typeface="Arial MT"/>
              </a:rPr>
              <a:t>KEPERCAYAA</a:t>
            </a:r>
            <a:r>
              <a:rPr dirty="0" sz="3200" spc="5">
                <a:solidFill>
                  <a:srgbClr val="414E9D"/>
                </a:solidFill>
                <a:latin typeface="Arial MT"/>
                <a:cs typeface="Arial MT"/>
              </a:rPr>
              <a:t>N</a:t>
            </a:r>
            <a:r>
              <a:rPr dirty="0" sz="3200" spc="-114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-270">
                <a:solidFill>
                  <a:srgbClr val="414E9D"/>
                </a:solidFill>
                <a:latin typeface="Arial MT"/>
                <a:cs typeface="Arial MT"/>
              </a:rPr>
              <a:t>DIBENTU</a:t>
            </a:r>
            <a:r>
              <a:rPr dirty="0" sz="3200" spc="5">
                <a:solidFill>
                  <a:srgbClr val="414E9D"/>
                </a:solidFill>
                <a:latin typeface="Arial MT"/>
                <a:cs typeface="Arial MT"/>
              </a:rPr>
              <a:t>K</a:t>
            </a:r>
            <a:r>
              <a:rPr dirty="0" sz="3200" spc="-114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-270">
                <a:solidFill>
                  <a:srgbClr val="414E9D"/>
                </a:solidFill>
                <a:latin typeface="Arial MT"/>
                <a:cs typeface="Arial MT"/>
              </a:rPr>
              <a:t>OLE</a:t>
            </a:r>
            <a:r>
              <a:rPr dirty="0" sz="3200" spc="5">
                <a:solidFill>
                  <a:srgbClr val="414E9D"/>
                </a:solidFill>
                <a:latin typeface="Arial MT"/>
                <a:cs typeface="Arial MT"/>
              </a:rPr>
              <a:t>H</a:t>
            </a:r>
            <a:r>
              <a:rPr dirty="0" sz="3200" spc="-114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-270">
                <a:solidFill>
                  <a:srgbClr val="414E9D"/>
                </a:solidFill>
                <a:latin typeface="Arial MT"/>
                <a:cs typeface="Arial MT"/>
              </a:rPr>
              <a:t>PENGETAHUAN</a:t>
            </a:r>
            <a:r>
              <a:rPr dirty="0" sz="3200">
                <a:solidFill>
                  <a:srgbClr val="414E9D"/>
                </a:solidFill>
                <a:latin typeface="Arial MT"/>
                <a:cs typeface="Arial MT"/>
              </a:rPr>
              <a:t>,</a:t>
            </a:r>
            <a:r>
              <a:rPr dirty="0" sz="3200" spc="-114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-270">
                <a:solidFill>
                  <a:srgbClr val="414E9D"/>
                </a:solidFill>
                <a:latin typeface="Arial MT"/>
                <a:cs typeface="Arial MT"/>
              </a:rPr>
              <a:t>KEBUTUHAN</a:t>
            </a:r>
            <a:r>
              <a:rPr dirty="0" sz="3200">
                <a:solidFill>
                  <a:srgbClr val="414E9D"/>
                </a:solidFill>
                <a:latin typeface="Arial MT"/>
                <a:cs typeface="Arial MT"/>
              </a:rPr>
              <a:t>,</a:t>
            </a:r>
            <a:r>
              <a:rPr dirty="0" sz="3200" spc="-114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-270">
                <a:solidFill>
                  <a:srgbClr val="414E9D"/>
                </a:solidFill>
                <a:latin typeface="Arial MT"/>
                <a:cs typeface="Arial MT"/>
              </a:rPr>
              <a:t>DA</a:t>
            </a:r>
            <a:r>
              <a:rPr dirty="0" sz="3200" spc="5">
                <a:solidFill>
                  <a:srgbClr val="414E9D"/>
                </a:solidFill>
                <a:latin typeface="Arial MT"/>
                <a:cs typeface="Arial MT"/>
              </a:rPr>
              <a:t>N</a:t>
            </a:r>
            <a:r>
              <a:rPr dirty="0" sz="3200" spc="-114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-270">
                <a:solidFill>
                  <a:srgbClr val="414E9D"/>
                </a:solidFill>
                <a:latin typeface="Arial MT"/>
                <a:cs typeface="Arial MT"/>
              </a:rPr>
              <a:t>KEPENTINGAN</a:t>
            </a:r>
            <a:r>
              <a:rPr dirty="0" sz="3200">
                <a:solidFill>
                  <a:srgbClr val="414E9D"/>
                </a:solidFill>
                <a:latin typeface="Arial MT"/>
                <a:cs typeface="Arial MT"/>
              </a:rPr>
              <a:t>.</a:t>
            </a:r>
            <a:r>
              <a:rPr dirty="0" sz="3200" spc="-114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-270">
                <a:solidFill>
                  <a:srgbClr val="414E9D"/>
                </a:solidFill>
                <a:latin typeface="Arial MT"/>
                <a:cs typeface="Arial MT"/>
              </a:rPr>
              <a:t>ORAN</a:t>
            </a:r>
            <a:r>
              <a:rPr dirty="0" sz="3200" spc="5">
                <a:solidFill>
                  <a:srgbClr val="414E9D"/>
                </a:solidFill>
                <a:latin typeface="Arial MT"/>
                <a:cs typeface="Arial MT"/>
              </a:rPr>
              <a:t>G  </a:t>
            </a:r>
            <a:r>
              <a:rPr dirty="0" sz="3200" spc="-200">
                <a:solidFill>
                  <a:srgbClr val="414E9D"/>
                </a:solidFill>
                <a:latin typeface="Arial MT"/>
                <a:cs typeface="Arial MT"/>
              </a:rPr>
              <a:t>YANG</a:t>
            </a:r>
            <a:r>
              <a:rPr dirty="0" sz="3200" spc="-35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-250">
                <a:solidFill>
                  <a:srgbClr val="414E9D"/>
                </a:solidFill>
                <a:latin typeface="Arial MT"/>
                <a:cs typeface="Arial MT"/>
              </a:rPr>
              <a:t>BERPENGALAMAN</a:t>
            </a:r>
            <a:r>
              <a:rPr dirty="0" sz="3200" spc="-35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-215">
                <a:solidFill>
                  <a:srgbClr val="414E9D"/>
                </a:solidFill>
                <a:latin typeface="Arial MT"/>
                <a:cs typeface="Arial MT"/>
              </a:rPr>
              <a:t>DALAM</a:t>
            </a:r>
            <a:r>
              <a:rPr dirty="0" sz="3200" spc="-35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-225">
                <a:solidFill>
                  <a:srgbClr val="414E9D"/>
                </a:solidFill>
                <a:latin typeface="Arial MT"/>
                <a:cs typeface="Arial MT"/>
              </a:rPr>
              <a:t>BIDANG</a:t>
            </a:r>
            <a:r>
              <a:rPr dirty="0" sz="3200" spc="-35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-240">
                <a:solidFill>
                  <a:srgbClr val="414E9D"/>
                </a:solidFill>
                <a:latin typeface="Arial MT"/>
                <a:cs typeface="Arial MT"/>
              </a:rPr>
              <a:t>KESEHATAN</a:t>
            </a:r>
            <a:r>
              <a:rPr dirty="0" sz="3200" spc="-35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-215">
                <a:solidFill>
                  <a:srgbClr val="414E9D"/>
                </a:solidFill>
                <a:latin typeface="Arial MT"/>
                <a:cs typeface="Arial MT"/>
              </a:rPr>
              <a:t>TIDAK</a:t>
            </a:r>
            <a:r>
              <a:rPr dirty="0" sz="3200" spc="-35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-229">
                <a:solidFill>
                  <a:srgbClr val="414E9D"/>
                </a:solidFill>
                <a:latin typeface="Arial MT"/>
                <a:cs typeface="Arial MT"/>
              </a:rPr>
              <a:t>PERCAYA</a:t>
            </a:r>
            <a:r>
              <a:rPr dirty="0" sz="3200" spc="-35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-200">
                <a:solidFill>
                  <a:srgbClr val="414E9D"/>
                </a:solidFill>
                <a:latin typeface="Arial MT"/>
                <a:cs typeface="Arial MT"/>
              </a:rPr>
              <a:t>PADA</a:t>
            </a:r>
            <a:r>
              <a:rPr dirty="0" sz="3200" spc="-35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-225">
                <a:solidFill>
                  <a:srgbClr val="414E9D"/>
                </a:solidFill>
                <a:latin typeface="Arial MT"/>
                <a:cs typeface="Arial MT"/>
              </a:rPr>
              <a:t>DUKUN,</a:t>
            </a:r>
            <a:r>
              <a:rPr dirty="0" sz="3200" spc="-35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-225">
                <a:solidFill>
                  <a:srgbClr val="414E9D"/>
                </a:solidFill>
                <a:latin typeface="Arial MT"/>
                <a:cs typeface="Arial MT"/>
              </a:rPr>
              <a:t>TETAPI </a:t>
            </a:r>
            <a:r>
              <a:rPr dirty="0" sz="3200" spc="-79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-215">
                <a:solidFill>
                  <a:srgbClr val="414E9D"/>
                </a:solidFill>
                <a:latin typeface="Arial MT"/>
                <a:cs typeface="Arial MT"/>
              </a:rPr>
              <a:t>ORANG</a:t>
            </a:r>
            <a:r>
              <a:rPr dirty="0" sz="3200" spc="-30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-215">
                <a:solidFill>
                  <a:srgbClr val="414E9D"/>
                </a:solidFill>
                <a:latin typeface="Arial MT"/>
                <a:cs typeface="Arial MT"/>
              </a:rPr>
              <a:t>AWAM,</a:t>
            </a:r>
            <a:r>
              <a:rPr dirty="0" sz="3200" spc="-29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-225">
                <a:solidFill>
                  <a:srgbClr val="414E9D"/>
                </a:solidFill>
                <a:latin typeface="Arial MT"/>
                <a:cs typeface="Arial MT"/>
              </a:rPr>
              <a:t>KARENA</a:t>
            </a:r>
            <a:r>
              <a:rPr dirty="0" sz="3200" spc="-29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-180">
                <a:solidFill>
                  <a:srgbClr val="414E9D"/>
                </a:solidFill>
                <a:latin typeface="Arial MT"/>
                <a:cs typeface="Arial MT"/>
              </a:rPr>
              <a:t>ADA</a:t>
            </a:r>
            <a:r>
              <a:rPr dirty="0" sz="3200" spc="-30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-245">
                <a:solidFill>
                  <a:srgbClr val="414E9D"/>
                </a:solidFill>
                <a:latin typeface="Arial MT"/>
                <a:cs typeface="Arial MT"/>
              </a:rPr>
              <a:t>KEPENTINGAN</a:t>
            </a:r>
            <a:r>
              <a:rPr dirty="0" sz="3200" spc="-29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-215">
                <a:solidFill>
                  <a:srgbClr val="414E9D"/>
                </a:solidFill>
                <a:latin typeface="Arial MT"/>
                <a:cs typeface="Arial MT"/>
              </a:rPr>
              <a:t>UNTUK</a:t>
            </a:r>
            <a:r>
              <a:rPr dirty="0" sz="3200" spc="-29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-225">
                <a:solidFill>
                  <a:srgbClr val="414E9D"/>
                </a:solidFill>
                <a:latin typeface="Arial MT"/>
                <a:cs typeface="Arial MT"/>
              </a:rPr>
              <a:t>SEMBUH</a:t>
            </a:r>
            <a:r>
              <a:rPr dirty="0" sz="3200" spc="-29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-229">
                <a:solidFill>
                  <a:srgbClr val="414E9D"/>
                </a:solidFill>
                <a:latin typeface="Arial MT"/>
                <a:cs typeface="Arial MT"/>
              </a:rPr>
              <a:t>PERCAYA</a:t>
            </a:r>
            <a:r>
              <a:rPr dirty="0" sz="3200" spc="-30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-200">
                <a:solidFill>
                  <a:srgbClr val="414E9D"/>
                </a:solidFill>
                <a:latin typeface="Arial MT"/>
                <a:cs typeface="Arial MT"/>
              </a:rPr>
              <a:t>SAJA</a:t>
            </a:r>
            <a:r>
              <a:rPr dirty="0" sz="3200" spc="-29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-200">
                <a:solidFill>
                  <a:srgbClr val="414E9D"/>
                </a:solidFill>
                <a:latin typeface="Arial MT"/>
                <a:cs typeface="Arial MT"/>
              </a:rPr>
              <a:t>PADA</a:t>
            </a:r>
            <a:r>
              <a:rPr dirty="0" sz="3200" spc="-29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-225">
                <a:solidFill>
                  <a:srgbClr val="414E9D"/>
                </a:solidFill>
                <a:latin typeface="Arial MT"/>
                <a:cs typeface="Arial MT"/>
              </a:rPr>
              <a:t>APAPUN </a:t>
            </a:r>
            <a:r>
              <a:rPr dirty="0" sz="3200" spc="-79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-200">
                <a:solidFill>
                  <a:srgbClr val="414E9D"/>
                </a:solidFill>
                <a:latin typeface="Arial MT"/>
                <a:cs typeface="Arial MT"/>
              </a:rPr>
              <a:t>YANG</a:t>
            </a:r>
            <a:r>
              <a:rPr dirty="0" sz="3200" spc="-54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-240">
                <a:solidFill>
                  <a:srgbClr val="414E9D"/>
                </a:solidFill>
                <a:latin typeface="Arial MT"/>
                <a:cs typeface="Arial MT"/>
              </a:rPr>
              <a:t>DIUCAPKAN</a:t>
            </a:r>
            <a:r>
              <a:rPr dirty="0" sz="3200" spc="-54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-229">
                <a:solidFill>
                  <a:srgbClr val="414E9D"/>
                </a:solidFill>
                <a:latin typeface="Arial MT"/>
                <a:cs typeface="Arial MT"/>
              </a:rPr>
              <a:t>SEORANG</a:t>
            </a:r>
            <a:r>
              <a:rPr dirty="0" sz="3200" spc="-54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-225">
                <a:solidFill>
                  <a:srgbClr val="414E9D"/>
                </a:solidFill>
                <a:latin typeface="Arial MT"/>
                <a:cs typeface="Arial MT"/>
              </a:rPr>
              <a:t>DUKUN.</a:t>
            </a:r>
            <a:endParaRPr sz="29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object 2"/>
          <p:cNvSpPr txBox="1">
            <a:spLocks noGrp="1"/>
          </p:cNvSpPr>
          <p:nvPr>
            <p:ph type="title"/>
          </p:nvPr>
        </p:nvSpPr>
        <p:spPr>
          <a:xfrm>
            <a:off x="3775271" y="74148"/>
            <a:ext cx="10737457" cy="2485085"/>
          </a:xfrm>
          <a:prstGeom prst="rect"/>
        </p:spPr>
        <p:txBody>
          <a:bodyPr bIns="0" lIns="0" rIns="0" rtlCol="0" tIns="11430" vert="horz" wrap="square">
            <a:spAutoFit/>
          </a:bodyPr>
          <a:p>
            <a:pPr indent="347345" marL="12700" marR="5080">
              <a:lnSpc>
                <a:spcPct val="100400"/>
              </a:lnSpc>
              <a:spcBef>
                <a:spcPts val="90"/>
              </a:spcBef>
            </a:pPr>
            <a:r>
              <a:rPr dirty="0" spc="390"/>
              <a:t>Faktor-faktor </a:t>
            </a:r>
            <a:r>
              <a:rPr dirty="0" spc="30"/>
              <a:t>dan </a:t>
            </a:r>
            <a:r>
              <a:rPr dirty="0" spc="-2615"/>
              <a:t> </a:t>
            </a:r>
            <a:r>
              <a:rPr dirty="0" spc="180"/>
              <a:t>motif</a:t>
            </a:r>
            <a:r>
              <a:rPr dirty="0" spc="-610"/>
              <a:t> </a:t>
            </a:r>
            <a:r>
              <a:rPr dirty="0" spc="-315"/>
              <a:t>Sosiopsikologis</a:t>
            </a:r>
          </a:p>
        </p:txBody>
      </p:sp>
      <p:grpSp>
        <p:nvGrpSpPr>
          <p:cNvPr id="74" name="object 3"/>
          <p:cNvGrpSpPr/>
          <p:nvPr/>
        </p:nvGrpSpPr>
        <p:grpSpPr>
          <a:xfrm>
            <a:off x="15082068" y="6125621"/>
            <a:ext cx="3206115" cy="4161790"/>
            <a:chOff x="15082068" y="6125621"/>
            <a:chExt cx="3206115" cy="4161790"/>
          </a:xfrm>
        </p:grpSpPr>
        <p:pic>
          <p:nvPicPr>
            <p:cNvPr id="2097221" name="object 4"/>
            <p:cNvPicPr>
              <a:picLocks/>
            </p:cNvPicPr>
            <p:nvPr/>
          </p:nvPicPr>
          <p:blipFill>
            <a:blip xmlns:r="http://schemas.openxmlformats.org/officeDocument/2006/relationships" r:embed="rId1" cstate="print"/>
            <a:stretch>
              <a:fillRect/>
            </a:stretch>
          </p:blipFill>
          <p:spPr>
            <a:xfrm>
              <a:off x="15082068" y="7007612"/>
              <a:ext cx="3205931" cy="3279387"/>
            </a:xfrm>
            <a:prstGeom prst="rect"/>
          </p:spPr>
        </p:pic>
        <p:pic>
          <p:nvPicPr>
            <p:cNvPr id="2097222" name="object 5"/>
            <p:cNvPicPr>
              <a:picLocks/>
            </p:cNvPicPr>
            <p:nvPr/>
          </p:nvPicPr>
          <p:blipFill>
            <a:blip xmlns:r="http://schemas.openxmlformats.org/officeDocument/2006/relationships" r:embed="rId2" cstate="print"/>
            <a:stretch>
              <a:fillRect/>
            </a:stretch>
          </p:blipFill>
          <p:spPr>
            <a:xfrm>
              <a:off x="15722029" y="6255120"/>
              <a:ext cx="1428749" cy="1543049"/>
            </a:xfrm>
            <a:prstGeom prst="rect"/>
          </p:spPr>
        </p:pic>
        <p:pic>
          <p:nvPicPr>
            <p:cNvPr id="2097223" name="object 6"/>
            <p:cNvPicPr>
              <a:picLocks/>
            </p:cNvPicPr>
            <p:nvPr/>
          </p:nvPicPr>
          <p:blipFill>
            <a:blip xmlns:r="http://schemas.openxmlformats.org/officeDocument/2006/relationships" r:embed="rId3" cstate="print"/>
            <a:stretch>
              <a:fillRect/>
            </a:stretch>
          </p:blipFill>
          <p:spPr>
            <a:xfrm>
              <a:off x="16894655" y="6125621"/>
              <a:ext cx="1393345" cy="1822108"/>
            </a:xfrm>
            <a:prstGeom prst="rect"/>
          </p:spPr>
        </p:pic>
      </p:grpSp>
      <p:grpSp>
        <p:nvGrpSpPr>
          <p:cNvPr id="75" name="object 7"/>
          <p:cNvGrpSpPr/>
          <p:nvPr/>
        </p:nvGrpSpPr>
        <p:grpSpPr>
          <a:xfrm>
            <a:off x="0" y="0"/>
            <a:ext cx="2339975" cy="4410075"/>
            <a:chOff x="0" y="0"/>
            <a:chExt cx="2339975" cy="4410075"/>
          </a:xfrm>
        </p:grpSpPr>
        <p:pic>
          <p:nvPicPr>
            <p:cNvPr id="2097224" name="object 8"/>
            <p:cNvPicPr>
              <a:picLocks/>
            </p:cNvPicPr>
            <p:nvPr/>
          </p:nvPicPr>
          <p:blipFill>
            <a:blip xmlns:r="http://schemas.openxmlformats.org/officeDocument/2006/relationships" r:embed="rId4" cstate="print"/>
            <a:stretch>
              <a:fillRect/>
            </a:stretch>
          </p:blipFill>
          <p:spPr>
            <a:xfrm>
              <a:off x="0" y="0"/>
              <a:ext cx="2339630" cy="2182920"/>
            </a:xfrm>
            <a:prstGeom prst="rect"/>
          </p:spPr>
        </p:pic>
        <p:pic>
          <p:nvPicPr>
            <p:cNvPr id="2097225" name="object 9"/>
            <p:cNvPicPr>
              <a:picLocks/>
            </p:cNvPicPr>
            <p:nvPr/>
          </p:nvPicPr>
          <p:blipFill>
            <a:blip xmlns:r="http://schemas.openxmlformats.org/officeDocument/2006/relationships" r:embed="rId5" cstate="print"/>
            <a:stretch>
              <a:fillRect/>
            </a:stretch>
          </p:blipFill>
          <p:spPr>
            <a:xfrm>
              <a:off x="0" y="435907"/>
              <a:ext cx="2167773" cy="3973801"/>
            </a:xfrm>
            <a:prstGeom prst="rect"/>
          </p:spPr>
        </p:pic>
      </p:grpSp>
      <p:sp>
        <p:nvSpPr>
          <p:cNvPr id="1048662" name="object 10"/>
          <p:cNvSpPr txBox="1"/>
          <p:nvPr/>
        </p:nvSpPr>
        <p:spPr>
          <a:xfrm>
            <a:off x="6970528" y="3335933"/>
            <a:ext cx="4347210" cy="735965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900" spc="-5">
                <a:solidFill>
                  <a:srgbClr val="414E9D"/>
                </a:solidFill>
                <a:latin typeface="Arial MT"/>
                <a:cs typeface="Arial MT"/>
              </a:rPr>
              <a:t>D.</a:t>
            </a:r>
            <a:r>
              <a:rPr dirty="0" sz="4900" spc="-5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4900" spc="-10">
                <a:solidFill>
                  <a:srgbClr val="414E9D"/>
                </a:solidFill>
                <a:latin typeface="Arial MT"/>
                <a:cs typeface="Arial MT"/>
              </a:rPr>
              <a:t>KEBIASAAN</a:t>
            </a:r>
            <a:endParaRPr sz="4900">
              <a:latin typeface="Arial MT"/>
              <a:cs typeface="Arial MT"/>
            </a:endParaRPr>
          </a:p>
        </p:txBody>
      </p:sp>
      <p:sp>
        <p:nvSpPr>
          <p:cNvPr id="1048663" name="object 11"/>
          <p:cNvSpPr txBox="1"/>
          <p:nvPr/>
        </p:nvSpPr>
        <p:spPr>
          <a:xfrm>
            <a:off x="360660" y="6075109"/>
            <a:ext cx="14529435" cy="2208841"/>
          </a:xfrm>
          <a:prstGeom prst="rect"/>
        </p:spPr>
        <p:txBody>
          <a:bodyPr bIns="0" lIns="0" rIns="0" rtlCol="0" tIns="12065" vert="horz" wrap="square">
            <a:spAutoFit/>
          </a:bodyPr>
          <a:p>
            <a:pPr algn="just" marL="12700" marR="5080">
              <a:lnSpc>
                <a:spcPct val="113799"/>
              </a:lnSpc>
              <a:spcBef>
                <a:spcPts val="95"/>
              </a:spcBef>
            </a:pPr>
            <a:r>
              <a:rPr dirty="0" sz="3200" spc="-240">
                <a:solidFill>
                  <a:srgbClr val="414E9D"/>
                </a:solidFill>
                <a:latin typeface="Arial MT"/>
                <a:cs typeface="Arial MT"/>
              </a:rPr>
              <a:t>KEBIASAAN </a:t>
            </a:r>
            <a:r>
              <a:rPr dirty="0" sz="3200" spc="-225">
                <a:solidFill>
                  <a:srgbClr val="414E9D"/>
                </a:solidFill>
                <a:latin typeface="Arial MT"/>
                <a:cs typeface="Arial MT"/>
              </a:rPr>
              <a:t>ADALAH </a:t>
            </a:r>
            <a:r>
              <a:rPr dirty="0" sz="3200" spc="-215">
                <a:solidFill>
                  <a:srgbClr val="414E9D"/>
                </a:solidFill>
                <a:latin typeface="Arial MT"/>
                <a:cs typeface="Arial MT"/>
              </a:rPr>
              <a:t>ASPEK </a:t>
            </a:r>
            <a:r>
              <a:rPr dirty="0" sz="3200" spc="-250">
                <a:solidFill>
                  <a:srgbClr val="414E9D"/>
                </a:solidFill>
                <a:latin typeface="Arial MT"/>
                <a:cs typeface="Arial MT"/>
              </a:rPr>
              <a:t>PERILAKUMANUSIA </a:t>
            </a:r>
            <a:r>
              <a:rPr dirty="0" sz="3200" spc="-200">
                <a:solidFill>
                  <a:srgbClr val="414E9D"/>
                </a:solidFill>
                <a:latin typeface="Arial MT"/>
                <a:cs typeface="Arial MT"/>
              </a:rPr>
              <a:t>YANG </a:t>
            </a:r>
            <a:r>
              <a:rPr dirty="0" sz="3200" spc="-235">
                <a:solidFill>
                  <a:srgbClr val="414E9D"/>
                </a:solidFill>
                <a:latin typeface="Arial MT"/>
                <a:cs typeface="Arial MT"/>
              </a:rPr>
              <a:t>MENETAP, </a:t>
            </a:r>
            <a:r>
              <a:rPr dirty="0" sz="3200" spc="-245">
                <a:solidFill>
                  <a:srgbClr val="414E9D"/>
                </a:solidFill>
                <a:latin typeface="Arial MT"/>
                <a:cs typeface="Arial MT"/>
              </a:rPr>
              <a:t>BERLANGSUNG </a:t>
            </a:r>
            <a:r>
              <a:rPr dirty="0" sz="3200" spc="-225">
                <a:solidFill>
                  <a:srgbClr val="414E9D"/>
                </a:solidFill>
                <a:latin typeface="Arial MT"/>
                <a:cs typeface="Arial MT"/>
              </a:rPr>
              <a:t>SECARA </a:t>
            </a:r>
            <a:r>
              <a:rPr dirty="0" sz="3200" spc="-22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-235">
                <a:solidFill>
                  <a:srgbClr val="414E9D"/>
                </a:solidFill>
                <a:latin typeface="Arial MT"/>
                <a:cs typeface="Arial MT"/>
              </a:rPr>
              <a:t>OTOMATIS</a:t>
            </a:r>
            <a:r>
              <a:rPr dirty="0" sz="3200" spc="-484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-215">
                <a:solidFill>
                  <a:srgbClr val="414E9D"/>
                </a:solidFill>
                <a:latin typeface="Arial MT"/>
                <a:cs typeface="Arial MT"/>
              </a:rPr>
              <a:t>TIDAK</a:t>
            </a:r>
            <a:r>
              <a:rPr dirty="0" sz="3200" spc="-484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-250">
                <a:solidFill>
                  <a:srgbClr val="414E9D"/>
                </a:solidFill>
                <a:latin typeface="Arial MT"/>
                <a:cs typeface="Arial MT"/>
              </a:rPr>
              <a:t>DIRENCANAKAN.</a:t>
            </a:r>
            <a:r>
              <a:rPr dirty="0" sz="3200" spc="-484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-225">
                <a:solidFill>
                  <a:srgbClr val="414E9D"/>
                </a:solidFill>
                <a:latin typeface="Arial MT"/>
                <a:cs typeface="Arial MT"/>
              </a:rPr>
              <a:t>SETIAP</a:t>
            </a:r>
            <a:r>
              <a:rPr dirty="0" sz="3200" spc="-484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-215">
                <a:solidFill>
                  <a:srgbClr val="414E9D"/>
                </a:solidFill>
                <a:latin typeface="Arial MT"/>
                <a:cs typeface="Arial MT"/>
              </a:rPr>
              <a:t>ORANG</a:t>
            </a:r>
            <a:r>
              <a:rPr dirty="0" sz="3200" spc="-48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-240">
                <a:solidFill>
                  <a:srgbClr val="414E9D"/>
                </a:solidFill>
                <a:latin typeface="Arial MT"/>
                <a:cs typeface="Arial MT"/>
              </a:rPr>
              <a:t>MEMPUNYAI</a:t>
            </a:r>
            <a:r>
              <a:rPr dirty="0" sz="3200" spc="-484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-240">
                <a:solidFill>
                  <a:srgbClr val="414E9D"/>
                </a:solidFill>
                <a:latin typeface="Arial MT"/>
                <a:cs typeface="Arial MT"/>
              </a:rPr>
              <a:t>KEBIASAAN</a:t>
            </a:r>
            <a:r>
              <a:rPr dirty="0" sz="3200" spc="-484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-200">
                <a:solidFill>
                  <a:srgbClr val="414E9D"/>
                </a:solidFill>
                <a:latin typeface="Arial MT"/>
                <a:cs typeface="Arial MT"/>
              </a:rPr>
              <a:t>YANG</a:t>
            </a:r>
            <a:r>
              <a:rPr dirty="0" sz="3200" spc="-484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-240">
                <a:solidFill>
                  <a:srgbClr val="414E9D"/>
                </a:solidFill>
                <a:latin typeface="Arial MT"/>
                <a:cs typeface="Arial MT"/>
              </a:rPr>
              <a:t>BERLAINAN </a:t>
            </a:r>
            <a:r>
              <a:rPr dirty="0" sz="3200" spc="-79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-215">
                <a:solidFill>
                  <a:srgbClr val="414E9D"/>
                </a:solidFill>
                <a:latin typeface="Arial MT"/>
                <a:cs typeface="Arial MT"/>
              </a:rPr>
              <a:t>DALAM</a:t>
            </a:r>
            <a:r>
              <a:rPr dirty="0" sz="3200" spc="-21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-240">
                <a:solidFill>
                  <a:srgbClr val="414E9D"/>
                </a:solidFill>
                <a:latin typeface="Arial MT"/>
                <a:cs typeface="Arial MT"/>
              </a:rPr>
              <a:t>MENANGGAPI</a:t>
            </a:r>
            <a:r>
              <a:rPr dirty="0" sz="3200" spc="-23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-229">
                <a:solidFill>
                  <a:srgbClr val="414E9D"/>
                </a:solidFill>
                <a:latin typeface="Arial MT"/>
                <a:cs typeface="Arial MT"/>
              </a:rPr>
              <a:t>STIMULI</a:t>
            </a:r>
            <a:r>
              <a:rPr dirty="0" sz="3200" spc="-22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-240">
                <a:solidFill>
                  <a:srgbClr val="414E9D"/>
                </a:solidFill>
                <a:latin typeface="Arial MT"/>
                <a:cs typeface="Arial MT"/>
              </a:rPr>
              <a:t>TERTENTU.</a:t>
            </a:r>
            <a:r>
              <a:rPr dirty="0" sz="3200" spc="-23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-240">
                <a:solidFill>
                  <a:srgbClr val="414E9D"/>
                </a:solidFill>
                <a:latin typeface="Arial MT"/>
                <a:cs typeface="Arial MT"/>
              </a:rPr>
              <a:t>KEBIASAAN</a:t>
            </a:r>
            <a:r>
              <a:rPr dirty="0" sz="3200" spc="-23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-225">
                <a:solidFill>
                  <a:srgbClr val="414E9D"/>
                </a:solidFill>
                <a:latin typeface="Arial MT"/>
                <a:cs typeface="Arial MT"/>
              </a:rPr>
              <a:t>INILAH</a:t>
            </a:r>
            <a:r>
              <a:rPr dirty="0" sz="3200" spc="-22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-200">
                <a:solidFill>
                  <a:srgbClr val="414E9D"/>
                </a:solidFill>
                <a:latin typeface="Arial MT"/>
                <a:cs typeface="Arial MT"/>
              </a:rPr>
              <a:t>YANG</a:t>
            </a:r>
            <a:r>
              <a:rPr dirty="0" sz="3200" spc="-19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-240">
                <a:solidFill>
                  <a:srgbClr val="414E9D"/>
                </a:solidFill>
                <a:latin typeface="Arial MT"/>
                <a:cs typeface="Arial MT"/>
              </a:rPr>
              <a:t>MEMBERIKAN</a:t>
            </a:r>
            <a:r>
              <a:rPr dirty="0" sz="3200" spc="-23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-200">
                <a:solidFill>
                  <a:srgbClr val="414E9D"/>
                </a:solidFill>
                <a:latin typeface="Arial MT"/>
                <a:cs typeface="Arial MT"/>
              </a:rPr>
              <a:t>POLA </a:t>
            </a:r>
            <a:r>
              <a:rPr dirty="0" sz="3200" spc="-19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-235">
                <a:solidFill>
                  <a:srgbClr val="414E9D"/>
                </a:solidFill>
                <a:latin typeface="Arial MT"/>
                <a:cs typeface="Arial MT"/>
              </a:rPr>
              <a:t>PERILAKU</a:t>
            </a:r>
            <a:r>
              <a:rPr dirty="0" sz="3200" spc="-54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-200">
                <a:solidFill>
                  <a:srgbClr val="414E9D"/>
                </a:solidFill>
                <a:latin typeface="Arial MT"/>
                <a:cs typeface="Arial MT"/>
              </a:rPr>
              <a:t>YANG</a:t>
            </a:r>
            <a:r>
              <a:rPr dirty="0" sz="3200" spc="-54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-215">
                <a:solidFill>
                  <a:srgbClr val="414E9D"/>
                </a:solidFill>
                <a:latin typeface="Arial MT"/>
                <a:cs typeface="Arial MT"/>
              </a:rPr>
              <a:t>DAPAT</a:t>
            </a:r>
            <a:r>
              <a:rPr dirty="0" sz="3200" spc="-54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-245">
                <a:solidFill>
                  <a:srgbClr val="414E9D"/>
                </a:solidFill>
                <a:latin typeface="Arial MT"/>
                <a:cs typeface="Arial MT"/>
              </a:rPr>
              <a:t>DIRAMALKAN.</a:t>
            </a:r>
            <a:endParaRPr sz="29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object 2"/>
          <p:cNvSpPr txBox="1">
            <a:spLocks noGrp="1"/>
          </p:cNvSpPr>
          <p:nvPr>
            <p:ph type="title"/>
          </p:nvPr>
        </p:nvSpPr>
        <p:spPr>
          <a:xfrm>
            <a:off x="3775271" y="74148"/>
            <a:ext cx="10737457" cy="2485085"/>
          </a:xfrm>
          <a:prstGeom prst="rect"/>
        </p:spPr>
        <p:txBody>
          <a:bodyPr bIns="0" lIns="0" rIns="0" rtlCol="0" tIns="11430" vert="horz" wrap="square">
            <a:spAutoFit/>
          </a:bodyPr>
          <a:p>
            <a:pPr indent="347345" marL="12700" marR="5080">
              <a:lnSpc>
                <a:spcPct val="100400"/>
              </a:lnSpc>
              <a:spcBef>
                <a:spcPts val="90"/>
              </a:spcBef>
            </a:pPr>
            <a:r>
              <a:rPr dirty="0" spc="390"/>
              <a:t>Faktor-faktor </a:t>
            </a:r>
            <a:r>
              <a:rPr dirty="0" spc="30"/>
              <a:t>dan </a:t>
            </a:r>
            <a:r>
              <a:rPr dirty="0" spc="-2615"/>
              <a:t> </a:t>
            </a:r>
            <a:r>
              <a:rPr dirty="0" spc="180"/>
              <a:t>motif</a:t>
            </a:r>
            <a:r>
              <a:rPr dirty="0" spc="-610"/>
              <a:t> </a:t>
            </a:r>
            <a:r>
              <a:rPr dirty="0" spc="-315"/>
              <a:t>Sosiopsikologis</a:t>
            </a:r>
          </a:p>
        </p:txBody>
      </p:sp>
      <p:grpSp>
        <p:nvGrpSpPr>
          <p:cNvPr id="77" name="object 3"/>
          <p:cNvGrpSpPr/>
          <p:nvPr/>
        </p:nvGrpSpPr>
        <p:grpSpPr>
          <a:xfrm>
            <a:off x="15082068" y="6125622"/>
            <a:ext cx="3206115" cy="4161790"/>
            <a:chOff x="15082068" y="6125622"/>
            <a:chExt cx="3206115" cy="4161790"/>
          </a:xfrm>
        </p:grpSpPr>
        <p:pic>
          <p:nvPicPr>
            <p:cNvPr id="2097226" name="object 4"/>
            <p:cNvPicPr>
              <a:picLocks/>
            </p:cNvPicPr>
            <p:nvPr/>
          </p:nvPicPr>
          <p:blipFill>
            <a:blip xmlns:r="http://schemas.openxmlformats.org/officeDocument/2006/relationships" r:embed="rId1" cstate="print"/>
            <a:stretch>
              <a:fillRect/>
            </a:stretch>
          </p:blipFill>
          <p:spPr>
            <a:xfrm>
              <a:off x="15082068" y="7007613"/>
              <a:ext cx="3205931" cy="3279385"/>
            </a:xfrm>
            <a:prstGeom prst="rect"/>
          </p:spPr>
        </p:pic>
        <p:pic>
          <p:nvPicPr>
            <p:cNvPr id="2097227" name="object 5"/>
            <p:cNvPicPr>
              <a:picLocks/>
            </p:cNvPicPr>
            <p:nvPr/>
          </p:nvPicPr>
          <p:blipFill>
            <a:blip xmlns:r="http://schemas.openxmlformats.org/officeDocument/2006/relationships" r:embed="rId2" cstate="print"/>
            <a:stretch>
              <a:fillRect/>
            </a:stretch>
          </p:blipFill>
          <p:spPr>
            <a:xfrm>
              <a:off x="15722029" y="6255121"/>
              <a:ext cx="1428749" cy="1543049"/>
            </a:xfrm>
            <a:prstGeom prst="rect"/>
          </p:spPr>
        </p:pic>
        <p:pic>
          <p:nvPicPr>
            <p:cNvPr id="2097228" name="object 6"/>
            <p:cNvPicPr>
              <a:picLocks/>
            </p:cNvPicPr>
            <p:nvPr/>
          </p:nvPicPr>
          <p:blipFill>
            <a:blip xmlns:r="http://schemas.openxmlformats.org/officeDocument/2006/relationships" r:embed="rId3" cstate="print"/>
            <a:stretch>
              <a:fillRect/>
            </a:stretch>
          </p:blipFill>
          <p:spPr>
            <a:xfrm>
              <a:off x="16894655" y="6125622"/>
              <a:ext cx="1393345" cy="1822108"/>
            </a:xfrm>
            <a:prstGeom prst="rect"/>
          </p:spPr>
        </p:pic>
      </p:grpSp>
      <p:grpSp>
        <p:nvGrpSpPr>
          <p:cNvPr id="78" name="object 7"/>
          <p:cNvGrpSpPr/>
          <p:nvPr/>
        </p:nvGrpSpPr>
        <p:grpSpPr>
          <a:xfrm>
            <a:off x="0" y="0"/>
            <a:ext cx="2339975" cy="4410075"/>
            <a:chOff x="0" y="0"/>
            <a:chExt cx="2339975" cy="4410075"/>
          </a:xfrm>
        </p:grpSpPr>
        <p:pic>
          <p:nvPicPr>
            <p:cNvPr id="2097229" name="object 8"/>
            <p:cNvPicPr>
              <a:picLocks/>
            </p:cNvPicPr>
            <p:nvPr/>
          </p:nvPicPr>
          <p:blipFill>
            <a:blip xmlns:r="http://schemas.openxmlformats.org/officeDocument/2006/relationships" r:embed="rId4" cstate="print"/>
            <a:stretch>
              <a:fillRect/>
            </a:stretch>
          </p:blipFill>
          <p:spPr>
            <a:xfrm>
              <a:off x="0" y="0"/>
              <a:ext cx="2339630" cy="2182920"/>
            </a:xfrm>
            <a:prstGeom prst="rect"/>
          </p:spPr>
        </p:pic>
        <p:pic>
          <p:nvPicPr>
            <p:cNvPr id="2097230" name="object 9"/>
            <p:cNvPicPr>
              <a:picLocks/>
            </p:cNvPicPr>
            <p:nvPr/>
          </p:nvPicPr>
          <p:blipFill>
            <a:blip xmlns:r="http://schemas.openxmlformats.org/officeDocument/2006/relationships" r:embed="rId5" cstate="print"/>
            <a:stretch>
              <a:fillRect/>
            </a:stretch>
          </p:blipFill>
          <p:spPr>
            <a:xfrm>
              <a:off x="0" y="435907"/>
              <a:ext cx="2167773" cy="3973801"/>
            </a:xfrm>
            <a:prstGeom prst="rect"/>
          </p:spPr>
        </p:pic>
      </p:grpSp>
      <p:sp>
        <p:nvSpPr>
          <p:cNvPr id="1048665" name="object 10"/>
          <p:cNvSpPr txBox="1"/>
          <p:nvPr/>
        </p:nvSpPr>
        <p:spPr>
          <a:xfrm>
            <a:off x="7230233" y="3335933"/>
            <a:ext cx="3827779" cy="735965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900" spc="-5">
                <a:solidFill>
                  <a:srgbClr val="414E9D"/>
                </a:solidFill>
                <a:latin typeface="Arial MT"/>
                <a:cs typeface="Arial MT"/>
              </a:rPr>
              <a:t>F.</a:t>
            </a:r>
            <a:r>
              <a:rPr dirty="0" sz="4900" spc="-9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4900" spc="-5">
                <a:solidFill>
                  <a:srgbClr val="414E9D"/>
                </a:solidFill>
                <a:latin typeface="Arial MT"/>
                <a:cs typeface="Arial MT"/>
              </a:rPr>
              <a:t>KEMAUAN</a:t>
            </a:r>
            <a:endParaRPr sz="4900">
              <a:latin typeface="Arial MT"/>
              <a:cs typeface="Arial MT"/>
            </a:endParaRPr>
          </a:p>
        </p:txBody>
      </p:sp>
      <p:sp>
        <p:nvSpPr>
          <p:cNvPr id="1048666" name="object 11"/>
          <p:cNvSpPr txBox="1"/>
          <p:nvPr/>
        </p:nvSpPr>
        <p:spPr>
          <a:xfrm>
            <a:off x="334272" y="4889207"/>
            <a:ext cx="14500860" cy="3681055"/>
          </a:xfrm>
          <a:prstGeom prst="rect"/>
        </p:spPr>
        <p:txBody>
          <a:bodyPr bIns="0" lIns="0" rIns="0" rtlCol="0" tIns="11430" vert="horz" wrap="square">
            <a:spAutoFit/>
          </a:bodyPr>
          <a:p>
            <a:pPr algn="just" marL="12700" marR="5080">
              <a:lnSpc>
                <a:spcPct val="114399"/>
              </a:lnSpc>
              <a:spcBef>
                <a:spcPts val="90"/>
              </a:spcBef>
            </a:pPr>
            <a:r>
              <a:rPr dirty="0" sz="2400" spc="-25">
                <a:solidFill>
                  <a:srgbClr val="414E9D"/>
                </a:solidFill>
                <a:latin typeface="Arial MT"/>
                <a:cs typeface="Arial MT"/>
              </a:rPr>
              <a:t>KEMAUANLAH </a:t>
            </a:r>
            <a:r>
              <a:rPr dirty="0" sz="2400" spc="-20">
                <a:solidFill>
                  <a:srgbClr val="414E9D"/>
                </a:solidFill>
                <a:latin typeface="Arial MT"/>
                <a:cs typeface="Arial MT"/>
              </a:rPr>
              <a:t>YANG </a:t>
            </a:r>
            <a:r>
              <a:rPr dirty="0" sz="2400" spc="-25">
                <a:solidFill>
                  <a:srgbClr val="414E9D"/>
                </a:solidFill>
                <a:latin typeface="Arial MT"/>
                <a:cs typeface="Arial MT"/>
              </a:rPr>
              <a:t>MEMBUAT </a:t>
            </a:r>
            <a:r>
              <a:rPr dirty="0" sz="2400" spc="-20">
                <a:solidFill>
                  <a:srgbClr val="414E9D"/>
                </a:solidFill>
                <a:latin typeface="Arial MT"/>
                <a:cs typeface="Arial MT"/>
              </a:rPr>
              <a:t>ORANG BESAR ATAU </a:t>
            </a:r>
            <a:r>
              <a:rPr dirty="0" sz="2400" spc="-30">
                <a:solidFill>
                  <a:srgbClr val="414E9D"/>
                </a:solidFill>
                <a:latin typeface="Arial MT"/>
                <a:cs typeface="Arial MT"/>
              </a:rPr>
              <a:t>KECIL. </a:t>
            </a:r>
            <a:r>
              <a:rPr dirty="0" sz="2400" spc="-25">
                <a:solidFill>
                  <a:srgbClr val="414E9D"/>
                </a:solidFill>
                <a:latin typeface="Arial MT"/>
                <a:cs typeface="Arial MT"/>
              </a:rPr>
              <a:t>KEMAUAN </a:t>
            </a:r>
            <a:r>
              <a:rPr dirty="0" sz="2400" spc="-20">
                <a:solidFill>
                  <a:srgbClr val="414E9D"/>
                </a:solidFill>
                <a:latin typeface="Arial MT"/>
                <a:cs typeface="Arial MT"/>
              </a:rPr>
              <a:t>ERAT </a:t>
            </a:r>
            <a:r>
              <a:rPr dirty="0" sz="2400" spc="-30">
                <a:solidFill>
                  <a:srgbClr val="414E9D"/>
                </a:solidFill>
                <a:latin typeface="Arial MT"/>
                <a:cs typeface="Arial MT"/>
              </a:rPr>
              <a:t>KAITANNYA </a:t>
            </a:r>
            <a:r>
              <a:rPr dirty="0" sz="2400" spc="-20">
                <a:solidFill>
                  <a:srgbClr val="414E9D"/>
                </a:solidFill>
                <a:latin typeface="Arial MT"/>
                <a:cs typeface="Arial MT"/>
              </a:rPr>
              <a:t>DENGAN </a:t>
            </a:r>
            <a:r>
              <a:rPr dirty="0" sz="2400" spc="-1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400" spc="-30">
                <a:solidFill>
                  <a:srgbClr val="414E9D"/>
                </a:solidFill>
                <a:latin typeface="Arial MT"/>
                <a:cs typeface="Arial MT"/>
              </a:rPr>
              <a:t>TINDAKAN, </a:t>
            </a:r>
            <a:r>
              <a:rPr dirty="0" sz="2400" spc="-25">
                <a:solidFill>
                  <a:srgbClr val="414E9D"/>
                </a:solidFill>
                <a:latin typeface="Arial MT"/>
                <a:cs typeface="Arial MT"/>
              </a:rPr>
              <a:t>BAHKAN </a:t>
            </a:r>
            <a:r>
              <a:rPr dirty="0" sz="2400" spc="-15">
                <a:solidFill>
                  <a:srgbClr val="414E9D"/>
                </a:solidFill>
                <a:latin typeface="Arial MT"/>
                <a:cs typeface="Arial MT"/>
              </a:rPr>
              <a:t>ADA </a:t>
            </a:r>
            <a:r>
              <a:rPr dirty="0" sz="2400" spc="-20">
                <a:solidFill>
                  <a:srgbClr val="414E9D"/>
                </a:solidFill>
                <a:latin typeface="Arial MT"/>
                <a:cs typeface="Arial MT"/>
              </a:rPr>
              <a:t>YANG </a:t>
            </a:r>
            <a:r>
              <a:rPr dirty="0" sz="2400" spc="-30">
                <a:solidFill>
                  <a:srgbClr val="414E9D"/>
                </a:solidFill>
                <a:latin typeface="Arial MT"/>
                <a:cs typeface="Arial MT"/>
              </a:rPr>
              <a:t>MENDEFINISIKAN </a:t>
            </a:r>
            <a:r>
              <a:rPr dirty="0" sz="2400" spc="-25">
                <a:solidFill>
                  <a:srgbClr val="414E9D"/>
                </a:solidFill>
                <a:latin typeface="Arial MT"/>
                <a:cs typeface="Arial MT"/>
              </a:rPr>
              <a:t>KEMAUAN SEBAGAI </a:t>
            </a:r>
            <a:r>
              <a:rPr dirty="0" sz="2400" spc="-30">
                <a:solidFill>
                  <a:srgbClr val="414E9D"/>
                </a:solidFill>
                <a:latin typeface="Arial MT"/>
                <a:cs typeface="Arial MT"/>
              </a:rPr>
              <a:t>TINDAKAN </a:t>
            </a:r>
            <a:r>
              <a:rPr dirty="0" sz="2400" spc="-20">
                <a:solidFill>
                  <a:srgbClr val="414E9D"/>
                </a:solidFill>
                <a:latin typeface="Arial MT"/>
                <a:cs typeface="Arial MT"/>
              </a:rPr>
              <a:t>YANG </a:t>
            </a:r>
            <a:r>
              <a:rPr dirty="0" sz="2400" spc="-25">
                <a:solidFill>
                  <a:srgbClr val="414E9D"/>
                </a:solidFill>
                <a:latin typeface="Arial MT"/>
                <a:cs typeface="Arial MT"/>
              </a:rPr>
              <a:t>MERUPAKAN </a:t>
            </a:r>
            <a:r>
              <a:rPr dirty="0" sz="2400" spc="-20">
                <a:solidFill>
                  <a:srgbClr val="414E9D"/>
                </a:solidFill>
                <a:latin typeface="Arial MT"/>
                <a:cs typeface="Arial MT"/>
              </a:rPr>
              <a:t> USAHA </a:t>
            </a:r>
            <a:r>
              <a:rPr dirty="0" sz="2400" spc="-25">
                <a:solidFill>
                  <a:srgbClr val="414E9D"/>
                </a:solidFill>
                <a:latin typeface="Arial MT"/>
                <a:cs typeface="Arial MT"/>
              </a:rPr>
              <a:t>SESEORANG </a:t>
            </a:r>
            <a:r>
              <a:rPr dirty="0" sz="2400" spc="-20">
                <a:solidFill>
                  <a:srgbClr val="414E9D"/>
                </a:solidFill>
                <a:latin typeface="Arial MT"/>
                <a:cs typeface="Arial MT"/>
              </a:rPr>
              <a:t>UNTUK </a:t>
            </a:r>
            <a:r>
              <a:rPr dirty="0" sz="2400" spc="-25">
                <a:solidFill>
                  <a:srgbClr val="414E9D"/>
                </a:solidFill>
                <a:latin typeface="Arial MT"/>
                <a:cs typeface="Arial MT"/>
              </a:rPr>
              <a:t>MENCAPAI </a:t>
            </a:r>
            <a:r>
              <a:rPr dirty="0" sz="2400" spc="-30">
                <a:solidFill>
                  <a:srgbClr val="414E9D"/>
                </a:solidFill>
                <a:latin typeface="Arial MT"/>
                <a:cs typeface="Arial MT"/>
              </a:rPr>
              <a:t>TUJUAN. </a:t>
            </a:r>
            <a:r>
              <a:rPr dirty="0" sz="2400" spc="-25">
                <a:solidFill>
                  <a:srgbClr val="414E9D"/>
                </a:solidFill>
                <a:latin typeface="Arial MT"/>
                <a:cs typeface="Arial MT"/>
              </a:rPr>
              <a:t>MENURUT RICHARD </a:t>
            </a:r>
            <a:r>
              <a:rPr dirty="0" sz="2400" spc="-20">
                <a:solidFill>
                  <a:srgbClr val="414E9D"/>
                </a:solidFill>
                <a:latin typeface="Arial MT"/>
                <a:cs typeface="Arial MT"/>
              </a:rPr>
              <a:t>DEWEY </a:t>
            </a:r>
            <a:r>
              <a:rPr dirty="0" sz="2400" spc="-15">
                <a:solidFill>
                  <a:srgbClr val="414E9D"/>
                </a:solidFill>
                <a:latin typeface="Arial MT"/>
                <a:cs typeface="Arial MT"/>
              </a:rPr>
              <a:t>DAN </a:t>
            </a:r>
            <a:r>
              <a:rPr dirty="0" sz="2400" spc="-25">
                <a:solidFill>
                  <a:srgbClr val="414E9D"/>
                </a:solidFill>
                <a:latin typeface="Arial MT"/>
                <a:cs typeface="Arial MT"/>
              </a:rPr>
              <a:t>W.J. HUMBER, </a:t>
            </a:r>
            <a:r>
              <a:rPr dirty="0" sz="2400" spc="-2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400" spc="-25">
                <a:solidFill>
                  <a:srgbClr val="414E9D"/>
                </a:solidFill>
                <a:latin typeface="Arial MT"/>
                <a:cs typeface="Arial MT"/>
              </a:rPr>
              <a:t>KEMAUAN</a:t>
            </a:r>
            <a:r>
              <a:rPr dirty="0" sz="2400" spc="-10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400" spc="-30">
                <a:solidFill>
                  <a:srgbClr val="414E9D"/>
                </a:solidFill>
                <a:latin typeface="Arial MT"/>
                <a:cs typeface="Arial MT"/>
              </a:rPr>
              <a:t>MERUPAKAN:</a:t>
            </a:r>
            <a:endParaRPr sz="2000">
              <a:latin typeface="Arial MT"/>
              <a:cs typeface="Arial MT"/>
            </a:endParaRPr>
          </a:p>
          <a:p>
            <a:pPr algn="just" marL="12700" marR="8890">
              <a:lnSpc>
                <a:spcPts val="3229"/>
              </a:lnSpc>
              <a:spcBef>
                <a:spcPts val="170"/>
              </a:spcBef>
              <a:buAutoNum type="arabicParenBoth"/>
              <a:tabLst>
                <a:tab algn="l" pos="578485"/>
              </a:tabLst>
            </a:pPr>
            <a:r>
              <a:rPr dirty="0" sz="2400" spc="-25">
                <a:solidFill>
                  <a:srgbClr val="414E9D"/>
                </a:solidFill>
                <a:latin typeface="Arial MT"/>
                <a:cs typeface="Arial MT"/>
              </a:rPr>
              <a:t>HASIL</a:t>
            </a:r>
            <a:r>
              <a:rPr dirty="0" sz="2400" spc="-2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400" spc="-30">
                <a:solidFill>
                  <a:srgbClr val="414E9D"/>
                </a:solidFill>
                <a:latin typeface="Arial MT"/>
                <a:cs typeface="Arial MT"/>
              </a:rPr>
              <a:t>KEINGINAN</a:t>
            </a:r>
            <a:r>
              <a:rPr dirty="0" sz="2400" spc="-2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400" spc="-20">
                <a:solidFill>
                  <a:srgbClr val="414E9D"/>
                </a:solidFill>
                <a:latin typeface="Arial MT"/>
                <a:cs typeface="Arial MT"/>
              </a:rPr>
              <a:t>UNTUK</a:t>
            </a:r>
            <a:r>
              <a:rPr dirty="0" sz="2400" spc="-1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400" spc="-25">
                <a:solidFill>
                  <a:srgbClr val="414E9D"/>
                </a:solidFill>
                <a:latin typeface="Arial MT"/>
                <a:cs typeface="Arial MT"/>
              </a:rPr>
              <a:t>MENCAPAI</a:t>
            </a:r>
            <a:r>
              <a:rPr dirty="0" sz="2400" spc="-2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400" spc="-25">
                <a:solidFill>
                  <a:srgbClr val="414E9D"/>
                </a:solidFill>
                <a:latin typeface="Arial MT"/>
                <a:cs typeface="Arial MT"/>
              </a:rPr>
              <a:t>TUJUAN</a:t>
            </a:r>
            <a:r>
              <a:rPr dirty="0" sz="2400" spc="-2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400" spc="-25">
                <a:solidFill>
                  <a:srgbClr val="414E9D"/>
                </a:solidFill>
                <a:latin typeface="Arial MT"/>
                <a:cs typeface="Arial MT"/>
              </a:rPr>
              <a:t>TERTENTU</a:t>
            </a:r>
            <a:r>
              <a:rPr dirty="0" sz="2400" spc="-20">
                <a:solidFill>
                  <a:srgbClr val="414E9D"/>
                </a:solidFill>
                <a:latin typeface="Arial MT"/>
                <a:cs typeface="Arial MT"/>
              </a:rPr>
              <a:t> YANG</a:t>
            </a:r>
            <a:r>
              <a:rPr dirty="0" sz="2400" spc="-1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400" spc="-25">
                <a:solidFill>
                  <a:srgbClr val="414E9D"/>
                </a:solidFill>
                <a:latin typeface="Arial MT"/>
                <a:cs typeface="Arial MT"/>
              </a:rPr>
              <a:t>BEGITU</a:t>
            </a:r>
            <a:r>
              <a:rPr dirty="0" sz="2400" spc="-20">
                <a:solidFill>
                  <a:srgbClr val="414E9D"/>
                </a:solidFill>
                <a:latin typeface="Arial MT"/>
                <a:cs typeface="Arial MT"/>
              </a:rPr>
              <a:t> KUAT</a:t>
            </a:r>
            <a:r>
              <a:rPr dirty="0" sz="2400" spc="-1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400" spc="-25">
                <a:solidFill>
                  <a:srgbClr val="414E9D"/>
                </a:solidFill>
                <a:latin typeface="Arial MT"/>
                <a:cs typeface="Arial MT"/>
              </a:rPr>
              <a:t>SEHINGGA </a:t>
            </a:r>
            <a:r>
              <a:rPr dirty="0" sz="2400" spc="-2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400" spc="-25">
                <a:solidFill>
                  <a:srgbClr val="414E9D"/>
                </a:solidFill>
                <a:latin typeface="Arial MT"/>
                <a:cs typeface="Arial MT"/>
              </a:rPr>
              <a:t>MENDORONG</a:t>
            </a:r>
            <a:r>
              <a:rPr dirty="0" sz="2400" spc="-20">
                <a:solidFill>
                  <a:srgbClr val="414E9D"/>
                </a:solidFill>
                <a:latin typeface="Arial MT"/>
                <a:cs typeface="Arial MT"/>
              </a:rPr>
              <a:t> ORANG</a:t>
            </a:r>
            <a:r>
              <a:rPr dirty="0" sz="2400" spc="-1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400" spc="-20">
                <a:solidFill>
                  <a:srgbClr val="414E9D"/>
                </a:solidFill>
                <a:latin typeface="Arial MT"/>
                <a:cs typeface="Arial MT"/>
              </a:rPr>
              <a:t>UNTUK</a:t>
            </a:r>
            <a:r>
              <a:rPr dirty="0" sz="2400" spc="-1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400" spc="-25">
                <a:solidFill>
                  <a:srgbClr val="414E9D"/>
                </a:solidFill>
                <a:latin typeface="Arial MT"/>
                <a:cs typeface="Arial MT"/>
              </a:rPr>
              <a:t>MENGORBANKAN</a:t>
            </a:r>
            <a:r>
              <a:rPr dirty="0" sz="2400" spc="-2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400" spc="-30">
                <a:solidFill>
                  <a:srgbClr val="414E9D"/>
                </a:solidFill>
                <a:latin typeface="Arial MT"/>
                <a:cs typeface="Arial MT"/>
              </a:rPr>
              <a:t>NILAI-</a:t>
            </a:r>
            <a:r>
              <a:rPr dirty="0" sz="2400" spc="-2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400" spc="-30">
                <a:solidFill>
                  <a:srgbClr val="414E9D"/>
                </a:solidFill>
                <a:latin typeface="Arial MT"/>
                <a:cs typeface="Arial MT"/>
              </a:rPr>
              <a:t>NILAI</a:t>
            </a:r>
            <a:r>
              <a:rPr dirty="0" sz="2400" spc="-2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400" spc="-20">
                <a:solidFill>
                  <a:srgbClr val="414E9D"/>
                </a:solidFill>
                <a:latin typeface="Arial MT"/>
                <a:cs typeface="Arial MT"/>
              </a:rPr>
              <a:t>YANG</a:t>
            </a:r>
            <a:r>
              <a:rPr dirty="0" sz="2400" spc="-1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400" spc="-30">
                <a:solidFill>
                  <a:srgbClr val="414E9D"/>
                </a:solidFill>
                <a:latin typeface="Arial MT"/>
                <a:cs typeface="Arial MT"/>
              </a:rPr>
              <a:t>LAIN,</a:t>
            </a:r>
            <a:r>
              <a:rPr dirty="0" sz="2400" spc="-2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400" spc="-20">
                <a:solidFill>
                  <a:srgbClr val="414E9D"/>
                </a:solidFill>
                <a:latin typeface="Arial MT"/>
                <a:cs typeface="Arial MT"/>
              </a:rPr>
              <a:t>YANG</a:t>
            </a:r>
            <a:r>
              <a:rPr dirty="0" sz="2400" spc="-1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400" spc="-25">
                <a:solidFill>
                  <a:srgbClr val="414E9D"/>
                </a:solidFill>
                <a:latin typeface="Arial MT"/>
                <a:cs typeface="Arial MT"/>
              </a:rPr>
              <a:t>TIDAK</a:t>
            </a:r>
            <a:r>
              <a:rPr dirty="0" sz="2400" spc="-2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400" spc="-25">
                <a:solidFill>
                  <a:srgbClr val="414E9D"/>
                </a:solidFill>
                <a:latin typeface="Arial MT"/>
                <a:cs typeface="Arial MT"/>
              </a:rPr>
              <a:t>SESUAI </a:t>
            </a:r>
            <a:r>
              <a:rPr dirty="0" sz="2400" spc="-20">
                <a:solidFill>
                  <a:srgbClr val="414E9D"/>
                </a:solidFill>
                <a:latin typeface="Arial MT"/>
                <a:cs typeface="Arial MT"/>
              </a:rPr>
              <a:t> DENGAN</a:t>
            </a:r>
            <a:r>
              <a:rPr dirty="0" sz="2400" spc="-10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400" spc="-30">
                <a:solidFill>
                  <a:srgbClr val="414E9D"/>
                </a:solidFill>
                <a:latin typeface="Arial MT"/>
                <a:cs typeface="Arial MT"/>
              </a:rPr>
              <a:t>PENCAPAIAN</a:t>
            </a:r>
            <a:r>
              <a:rPr dirty="0" sz="2400" spc="-9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400" spc="-30">
                <a:solidFill>
                  <a:srgbClr val="414E9D"/>
                </a:solidFill>
                <a:latin typeface="Arial MT"/>
                <a:cs typeface="Arial MT"/>
              </a:rPr>
              <a:t>TUJUAN;</a:t>
            </a:r>
            <a:endParaRPr sz="2000">
              <a:latin typeface="Arial MT"/>
              <a:cs typeface="Arial MT"/>
            </a:endParaRPr>
          </a:p>
          <a:p>
            <a:pPr algn="just" indent="-484505" marL="496570">
              <a:lnSpc>
                <a:spcPct val="100000"/>
              </a:lnSpc>
              <a:spcBef>
                <a:spcPts val="220"/>
              </a:spcBef>
              <a:buAutoNum type="arabicParenBoth"/>
              <a:tabLst>
                <a:tab algn="l" pos="497205"/>
              </a:tabLst>
            </a:pPr>
            <a:r>
              <a:rPr dirty="0" sz="2400" spc="-15">
                <a:solidFill>
                  <a:srgbClr val="414E9D"/>
                </a:solidFill>
                <a:latin typeface="Arial MT"/>
                <a:cs typeface="Arial MT"/>
              </a:rPr>
              <a:t>BER</a:t>
            </a:r>
            <a:r>
              <a:rPr dirty="0" sz="2400" spc="34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400" spc="-25">
                <a:solidFill>
                  <a:srgbClr val="414E9D"/>
                </a:solidFill>
                <a:latin typeface="Arial MT"/>
                <a:cs typeface="Arial MT"/>
              </a:rPr>
              <a:t>DASARKAN</a:t>
            </a:r>
            <a:r>
              <a:rPr dirty="0" sz="2400" spc="34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400" spc="-25">
                <a:solidFill>
                  <a:srgbClr val="414E9D"/>
                </a:solidFill>
                <a:latin typeface="Arial MT"/>
                <a:cs typeface="Arial MT"/>
              </a:rPr>
              <a:t>PENGETAHUAN</a:t>
            </a:r>
            <a:r>
              <a:rPr dirty="0" sz="2400" spc="34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400" spc="-30">
                <a:solidFill>
                  <a:srgbClr val="414E9D"/>
                </a:solidFill>
                <a:latin typeface="Arial MT"/>
                <a:cs typeface="Arial MT"/>
              </a:rPr>
              <a:t>TENTANG,</a:t>
            </a:r>
            <a:r>
              <a:rPr dirty="0" sz="2400" spc="34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400" spc="-25">
                <a:solidFill>
                  <a:srgbClr val="414E9D"/>
                </a:solidFill>
                <a:latin typeface="Arial MT"/>
                <a:cs typeface="Arial MT"/>
              </a:rPr>
              <a:t>CARA-CARA</a:t>
            </a:r>
            <a:r>
              <a:rPr dirty="0" sz="2400" spc="34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400" spc="-20">
                <a:solidFill>
                  <a:srgbClr val="414E9D"/>
                </a:solidFill>
                <a:latin typeface="Arial MT"/>
                <a:cs typeface="Arial MT"/>
              </a:rPr>
              <a:t>YANG</a:t>
            </a:r>
            <a:r>
              <a:rPr dirty="0" sz="2400" spc="34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400" spc="-30">
                <a:solidFill>
                  <a:srgbClr val="414E9D"/>
                </a:solidFill>
                <a:latin typeface="Arial MT"/>
                <a:cs typeface="Arial MT"/>
              </a:rPr>
              <a:t>DIPERLUKAN</a:t>
            </a:r>
            <a:r>
              <a:rPr dirty="0" sz="2400" spc="34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400" spc="-20">
                <a:solidFill>
                  <a:srgbClr val="414E9D"/>
                </a:solidFill>
                <a:latin typeface="Arial MT"/>
                <a:cs typeface="Arial MT"/>
              </a:rPr>
              <a:t>UNTUK</a:t>
            </a:r>
            <a:r>
              <a:rPr dirty="0" sz="2400" spc="34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400" spc="-25">
                <a:solidFill>
                  <a:srgbClr val="414E9D"/>
                </a:solidFill>
                <a:latin typeface="Arial MT"/>
                <a:cs typeface="Arial MT"/>
              </a:rPr>
              <a:t>MENCAPAI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dirty="0" sz="2400" spc="-25">
                <a:solidFill>
                  <a:srgbClr val="414E9D"/>
                </a:solidFill>
                <a:latin typeface="Arial MT"/>
                <a:cs typeface="Arial MT"/>
              </a:rPr>
              <a:t>TUJUAN</a:t>
            </a:r>
            <a:endParaRPr sz="23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9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object 2"/>
          <p:cNvSpPr/>
          <p:nvPr/>
        </p:nvSpPr>
        <p:spPr>
          <a:xfrm>
            <a:off x="0" y="1"/>
            <a:ext cx="18288000" cy="10287000"/>
          </a:xfrm>
          <a:custGeom>
            <a:avLst/>
            <a:ah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5B6ACB"/>
          </a:solidFill>
        </p:spPr>
        <p:txBody>
          <a:bodyPr bIns="0" lIns="0" rIns="0" rtlCol="0" tIns="0" wrap="square"/>
          <a:p/>
        </p:txBody>
      </p:sp>
      <p:grpSp>
        <p:nvGrpSpPr>
          <p:cNvPr id="92" name="object 3"/>
          <p:cNvGrpSpPr/>
          <p:nvPr/>
        </p:nvGrpSpPr>
        <p:grpSpPr>
          <a:xfrm>
            <a:off x="0" y="4405137"/>
            <a:ext cx="4787900" cy="5882005"/>
            <a:chOff x="0" y="4405137"/>
            <a:chExt cx="4787900" cy="5882005"/>
          </a:xfrm>
        </p:grpSpPr>
        <p:pic>
          <p:nvPicPr>
            <p:cNvPr id="2097247" name="object 4"/>
            <p:cNvPicPr>
              <a:picLocks/>
            </p:cNvPicPr>
            <p:nvPr/>
          </p:nvPicPr>
          <p:blipFill>
            <a:blip xmlns:r="http://schemas.openxmlformats.org/officeDocument/2006/relationships" r:embed="rId1" cstate="print"/>
            <a:stretch>
              <a:fillRect/>
            </a:stretch>
          </p:blipFill>
          <p:spPr>
            <a:xfrm>
              <a:off x="0" y="6765350"/>
              <a:ext cx="3623395" cy="3521649"/>
            </a:xfrm>
            <a:prstGeom prst="rect"/>
          </p:spPr>
        </p:pic>
        <p:pic>
          <p:nvPicPr>
            <p:cNvPr id="2097248" name="object 5"/>
            <p:cNvPicPr>
              <a:picLocks/>
            </p:cNvPicPr>
            <p:nvPr/>
          </p:nvPicPr>
          <p:blipFill>
            <a:blip xmlns:r="http://schemas.openxmlformats.org/officeDocument/2006/relationships" r:embed="rId2" cstate="print"/>
            <a:stretch>
              <a:fillRect/>
            </a:stretch>
          </p:blipFill>
          <p:spPr>
            <a:xfrm>
              <a:off x="1653357" y="8582648"/>
              <a:ext cx="3133920" cy="1704350"/>
            </a:xfrm>
            <a:prstGeom prst="rect"/>
          </p:spPr>
        </p:pic>
        <p:pic>
          <p:nvPicPr>
            <p:cNvPr id="2097249" name="object 6"/>
            <p:cNvPicPr>
              <a:picLocks/>
            </p:cNvPicPr>
            <p:nvPr/>
          </p:nvPicPr>
          <p:blipFill>
            <a:blip xmlns:r="http://schemas.openxmlformats.org/officeDocument/2006/relationships" r:embed="rId3" cstate="print"/>
            <a:stretch>
              <a:fillRect/>
            </a:stretch>
          </p:blipFill>
          <p:spPr>
            <a:xfrm>
              <a:off x="0" y="4405137"/>
              <a:ext cx="2499229" cy="3611009"/>
            </a:xfrm>
            <a:prstGeom prst="rect"/>
          </p:spPr>
        </p:pic>
      </p:grpSp>
      <p:pic>
        <p:nvPicPr>
          <p:cNvPr id="2097250" name="object 7"/>
          <p:cNvPicPr>
            <a:picLocks/>
          </p:cNvPicPr>
          <p:nvPr/>
        </p:nvPicPr>
        <p:blipFill>
          <a:blip xmlns:r="http://schemas.openxmlformats.org/officeDocument/2006/relationships" r:embed="rId4" cstate="print"/>
          <a:stretch>
            <a:fillRect/>
          </a:stretch>
        </p:blipFill>
        <p:spPr>
          <a:xfrm>
            <a:off x="16322581" y="347458"/>
            <a:ext cx="1476374" cy="1609724"/>
          </a:xfrm>
          <a:prstGeom prst="rect"/>
        </p:spPr>
      </p:pic>
      <p:sp>
        <p:nvSpPr>
          <p:cNvPr id="1048703" name="object 8"/>
          <p:cNvSpPr txBox="1"/>
          <p:nvPr/>
        </p:nvSpPr>
        <p:spPr>
          <a:xfrm>
            <a:off x="5300342" y="3644898"/>
            <a:ext cx="7687317" cy="1498601"/>
          </a:xfrm>
          <a:prstGeom prst="rect"/>
        </p:spPr>
        <p:txBody>
          <a:bodyPr bIns="0" lIns="0" rIns="0" rtlCol="0" tIns="12700" vert="horz" wrap="square">
            <a:spAutoFit/>
          </a:bodyPr>
          <a:p>
            <a:pPr algn="ctr" marL="12700">
              <a:lnSpc>
                <a:spcPct val="100000"/>
              </a:lnSpc>
              <a:spcBef>
                <a:spcPts val="100"/>
              </a:spcBef>
            </a:pPr>
            <a:r>
              <a:rPr dirty="0" sz="10000" spc="969">
                <a:solidFill>
                  <a:srgbClr val="FFFFFF"/>
                </a:solidFill>
                <a:latin typeface="Trebuchet MS"/>
                <a:cs typeface="Trebuchet MS"/>
              </a:rPr>
              <a:t>THANKS</a:t>
            </a:r>
            <a:endParaRPr sz="10000">
              <a:latin typeface="Trebuchet MS"/>
              <a:cs typeface="Trebuchet MS"/>
            </a:endParaRPr>
          </a:p>
        </p:txBody>
      </p:sp>
      <p:sp>
        <p:nvSpPr>
          <p:cNvPr id="1048704" name="object 9"/>
          <p:cNvSpPr/>
          <p:nvPr/>
        </p:nvSpPr>
        <p:spPr>
          <a:xfrm>
            <a:off x="6437707" y="6463434"/>
            <a:ext cx="5409565" cy="981710"/>
          </a:xfrm>
          <a:custGeom>
            <a:avLst/>
            <a:ahLst/>
            <a:rect l="l" t="t" r="r" b="b"/>
            <a:pathLst>
              <a:path w="5409565" h="981709">
                <a:moveTo>
                  <a:pt x="5307617" y="981497"/>
                </a:moveTo>
                <a:lnTo>
                  <a:pt x="104966" y="981497"/>
                </a:lnTo>
                <a:lnTo>
                  <a:pt x="64164" y="973230"/>
                </a:lnTo>
                <a:lnTo>
                  <a:pt x="30793" y="950703"/>
                </a:lnTo>
                <a:lnTo>
                  <a:pt x="8267" y="917332"/>
                </a:lnTo>
                <a:lnTo>
                  <a:pt x="0" y="876531"/>
                </a:lnTo>
                <a:lnTo>
                  <a:pt x="0" y="104966"/>
                </a:lnTo>
                <a:lnTo>
                  <a:pt x="8267" y="64165"/>
                </a:lnTo>
                <a:lnTo>
                  <a:pt x="30793" y="30793"/>
                </a:lnTo>
                <a:lnTo>
                  <a:pt x="64164" y="8267"/>
                </a:lnTo>
                <a:lnTo>
                  <a:pt x="104966" y="0"/>
                </a:lnTo>
                <a:lnTo>
                  <a:pt x="5307617" y="0"/>
                </a:lnTo>
                <a:lnTo>
                  <a:pt x="5348418" y="8267"/>
                </a:lnTo>
                <a:lnTo>
                  <a:pt x="5381789" y="30793"/>
                </a:lnTo>
                <a:lnTo>
                  <a:pt x="5404315" y="64165"/>
                </a:lnTo>
                <a:lnTo>
                  <a:pt x="5408994" y="87255"/>
                </a:lnTo>
                <a:lnTo>
                  <a:pt x="5408994" y="894241"/>
                </a:lnTo>
                <a:lnTo>
                  <a:pt x="5404315" y="917332"/>
                </a:lnTo>
                <a:lnTo>
                  <a:pt x="5381789" y="950703"/>
                </a:lnTo>
                <a:lnTo>
                  <a:pt x="5348418" y="973230"/>
                </a:lnTo>
                <a:lnTo>
                  <a:pt x="5307617" y="981497"/>
                </a:lnTo>
                <a:close/>
              </a:path>
            </a:pathLst>
          </a:custGeom>
          <a:solidFill>
            <a:srgbClr val="F4A25C"/>
          </a:solidFill>
        </p:spPr>
        <p:txBody>
          <a:bodyPr bIns="0" lIns="0" rIns="0" rtlCol="0" tIns="0" wrap="square"/>
          <a:p/>
        </p:txBody>
      </p:sp>
      <p:sp>
        <p:nvSpPr>
          <p:cNvPr id="1048705" name="object 10"/>
          <p:cNvSpPr txBox="1"/>
          <p:nvPr/>
        </p:nvSpPr>
        <p:spPr>
          <a:xfrm>
            <a:off x="7171693" y="6636698"/>
            <a:ext cx="3944620" cy="54610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z="3600" spc="65">
                <a:solidFill>
                  <a:srgbClr val="FFFFFF"/>
                </a:solidFill>
                <a:latin typeface="Trebuchet MS"/>
                <a:cs typeface="Trebuchet MS"/>
              </a:rPr>
              <a:t>See</a:t>
            </a:r>
            <a:r>
              <a:rPr b="1" dirty="0" sz="3600" spc="-1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b="1" dirty="0" sz="3600" spc="-15">
                <a:solidFill>
                  <a:srgbClr val="FFFFFF"/>
                </a:solidFill>
                <a:latin typeface="Trebuchet MS"/>
                <a:cs typeface="Trebuchet MS"/>
              </a:rPr>
              <a:t>you</a:t>
            </a:r>
            <a:r>
              <a:rPr b="1" dirty="0" sz="3600" spc="-1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b="1" dirty="0" sz="3600" spc="-55">
                <a:solidFill>
                  <a:srgbClr val="FFFFFF"/>
                </a:solidFill>
                <a:latin typeface="Trebuchet MS"/>
                <a:cs typeface="Trebuchet MS"/>
              </a:rPr>
              <a:t>next</a:t>
            </a:r>
            <a:r>
              <a:rPr b="1" dirty="0" sz="3600" spc="-1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b="1" dirty="0" sz="3600" spc="-140">
                <a:solidFill>
                  <a:srgbClr val="FFFFFF"/>
                </a:solidFill>
                <a:latin typeface="Trebuchet MS"/>
                <a:cs typeface="Trebuchet MS"/>
              </a:rPr>
              <a:t>time!</a:t>
            </a:r>
            <a:endParaRPr sz="3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ah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FAF9"/>
          </a:solidFill>
        </p:spPr>
        <p:txBody>
          <a:bodyPr bIns="0" lIns="0" rIns="0" rtlCol="0" tIns="0" wrap="square"/>
          <a:p/>
        </p:txBody>
      </p:sp>
      <p:grpSp>
        <p:nvGrpSpPr>
          <p:cNvPr id="36" name="object 3"/>
          <p:cNvGrpSpPr/>
          <p:nvPr/>
        </p:nvGrpSpPr>
        <p:grpSpPr>
          <a:xfrm>
            <a:off x="0" y="0"/>
            <a:ext cx="18037810" cy="10287000"/>
            <a:chOff x="0" y="0"/>
            <a:chExt cx="18037810" cy="10287000"/>
          </a:xfrm>
        </p:grpSpPr>
        <p:pic>
          <p:nvPicPr>
            <p:cNvPr id="2097158" name="object 4"/>
            <p:cNvPicPr>
              <a:picLocks/>
            </p:cNvPicPr>
            <p:nvPr/>
          </p:nvPicPr>
          <p:blipFill>
            <a:blip xmlns:r="http://schemas.openxmlformats.org/officeDocument/2006/relationships" r:embed="rId1" cstate="print"/>
            <a:stretch>
              <a:fillRect/>
            </a:stretch>
          </p:blipFill>
          <p:spPr>
            <a:xfrm>
              <a:off x="0" y="5334162"/>
              <a:ext cx="4534750" cy="4952837"/>
            </a:xfrm>
            <a:prstGeom prst="rect"/>
          </p:spPr>
        </p:pic>
        <p:sp>
          <p:nvSpPr>
            <p:cNvPr id="1048603" name="object 5"/>
            <p:cNvSpPr/>
            <p:nvPr/>
          </p:nvSpPr>
          <p:spPr>
            <a:xfrm>
              <a:off x="4375465" y="1531067"/>
              <a:ext cx="13662025" cy="6872605"/>
            </a:xfrm>
            <a:custGeom>
              <a:avLst/>
              <a:ahLst/>
              <a:rect l="l" t="t" r="r" b="b"/>
              <a:pathLst>
                <a:path w="13662025" h="6872605">
                  <a:moveTo>
                    <a:pt x="13540834" y="6872591"/>
                  </a:moveTo>
                  <a:lnTo>
                    <a:pt x="121166" y="6872591"/>
                  </a:lnTo>
                  <a:lnTo>
                    <a:pt x="78272" y="6863900"/>
                  </a:lnTo>
                  <a:lnTo>
                    <a:pt x="37564" y="6836421"/>
                  </a:lnTo>
                  <a:lnTo>
                    <a:pt x="10085" y="6795713"/>
                  </a:lnTo>
                  <a:lnTo>
                    <a:pt x="0" y="6745941"/>
                  </a:lnTo>
                  <a:lnTo>
                    <a:pt x="0" y="128044"/>
                  </a:lnTo>
                  <a:lnTo>
                    <a:pt x="10085" y="78272"/>
                  </a:lnTo>
                  <a:lnTo>
                    <a:pt x="37564" y="37564"/>
                  </a:lnTo>
                  <a:lnTo>
                    <a:pt x="78272" y="10085"/>
                  </a:lnTo>
                  <a:lnTo>
                    <a:pt x="128044" y="0"/>
                  </a:lnTo>
                  <a:lnTo>
                    <a:pt x="13533956" y="0"/>
                  </a:lnTo>
                  <a:lnTo>
                    <a:pt x="13583729" y="10085"/>
                  </a:lnTo>
                  <a:lnTo>
                    <a:pt x="13624437" y="37564"/>
                  </a:lnTo>
                  <a:lnTo>
                    <a:pt x="13651916" y="78272"/>
                  </a:lnTo>
                  <a:lnTo>
                    <a:pt x="13662001" y="128044"/>
                  </a:lnTo>
                  <a:lnTo>
                    <a:pt x="13662001" y="6745941"/>
                  </a:lnTo>
                  <a:lnTo>
                    <a:pt x="13651916" y="6795713"/>
                  </a:lnTo>
                  <a:lnTo>
                    <a:pt x="13624437" y="6836421"/>
                  </a:lnTo>
                  <a:lnTo>
                    <a:pt x="13583729" y="6863900"/>
                  </a:lnTo>
                  <a:lnTo>
                    <a:pt x="13540834" y="6872591"/>
                  </a:lnTo>
                  <a:close/>
                </a:path>
              </a:pathLst>
            </a:custGeom>
            <a:solidFill>
              <a:srgbClr val="F4A25C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04" name="object 6"/>
            <p:cNvSpPr/>
            <p:nvPr/>
          </p:nvSpPr>
          <p:spPr>
            <a:xfrm>
              <a:off x="5487454" y="1862225"/>
              <a:ext cx="11532870" cy="6273800"/>
            </a:xfrm>
            <a:custGeom>
              <a:avLst/>
              <a:ahLst/>
              <a:rect l="l" t="t" r="r" b="b"/>
              <a:pathLst>
                <a:path w="11532869" h="6273800">
                  <a:moveTo>
                    <a:pt x="5526621" y="230924"/>
                  </a:moveTo>
                  <a:lnTo>
                    <a:pt x="5521922" y="184467"/>
                  </a:lnTo>
                  <a:lnTo>
                    <a:pt x="5508434" y="141160"/>
                  </a:lnTo>
                  <a:lnTo>
                    <a:pt x="5487111" y="101942"/>
                  </a:lnTo>
                  <a:lnTo>
                    <a:pt x="5458879" y="67741"/>
                  </a:lnTo>
                  <a:lnTo>
                    <a:pt x="5424690" y="39509"/>
                  </a:lnTo>
                  <a:lnTo>
                    <a:pt x="5385460" y="18186"/>
                  </a:lnTo>
                  <a:lnTo>
                    <a:pt x="5342153" y="4699"/>
                  </a:lnTo>
                  <a:lnTo>
                    <a:pt x="5295697" y="0"/>
                  </a:lnTo>
                  <a:lnTo>
                    <a:pt x="230924" y="0"/>
                  </a:lnTo>
                  <a:lnTo>
                    <a:pt x="184467" y="4699"/>
                  </a:lnTo>
                  <a:lnTo>
                    <a:pt x="141160" y="18186"/>
                  </a:lnTo>
                  <a:lnTo>
                    <a:pt x="101930" y="39509"/>
                  </a:lnTo>
                  <a:lnTo>
                    <a:pt x="67741" y="67741"/>
                  </a:lnTo>
                  <a:lnTo>
                    <a:pt x="39509" y="101942"/>
                  </a:lnTo>
                  <a:lnTo>
                    <a:pt x="18186" y="141160"/>
                  </a:lnTo>
                  <a:lnTo>
                    <a:pt x="4699" y="184467"/>
                  </a:lnTo>
                  <a:lnTo>
                    <a:pt x="0" y="230924"/>
                  </a:lnTo>
                  <a:lnTo>
                    <a:pt x="0" y="1663039"/>
                  </a:lnTo>
                  <a:lnTo>
                    <a:pt x="4699" y="1709483"/>
                  </a:lnTo>
                  <a:lnTo>
                    <a:pt x="18186" y="1752803"/>
                  </a:lnTo>
                  <a:lnTo>
                    <a:pt x="39509" y="1792020"/>
                  </a:lnTo>
                  <a:lnTo>
                    <a:pt x="67741" y="1826209"/>
                  </a:lnTo>
                  <a:lnTo>
                    <a:pt x="101930" y="1854441"/>
                  </a:lnTo>
                  <a:lnTo>
                    <a:pt x="141160" y="1875777"/>
                  </a:lnTo>
                  <a:lnTo>
                    <a:pt x="171132" y="1885111"/>
                  </a:lnTo>
                  <a:lnTo>
                    <a:pt x="5355488" y="1885111"/>
                  </a:lnTo>
                  <a:lnTo>
                    <a:pt x="5424690" y="1854441"/>
                  </a:lnTo>
                  <a:lnTo>
                    <a:pt x="5458879" y="1826209"/>
                  </a:lnTo>
                  <a:lnTo>
                    <a:pt x="5487111" y="1792020"/>
                  </a:lnTo>
                  <a:lnTo>
                    <a:pt x="5508434" y="1752803"/>
                  </a:lnTo>
                  <a:lnTo>
                    <a:pt x="5521922" y="1709483"/>
                  </a:lnTo>
                  <a:lnTo>
                    <a:pt x="5526621" y="1663039"/>
                  </a:lnTo>
                  <a:lnTo>
                    <a:pt x="5526621" y="230924"/>
                  </a:lnTo>
                  <a:close/>
                </a:path>
                <a:path w="11532869" h="6273800">
                  <a:moveTo>
                    <a:pt x="5526748" y="4618761"/>
                  </a:moveTo>
                  <a:lnTo>
                    <a:pt x="5522049" y="4572305"/>
                  </a:lnTo>
                  <a:lnTo>
                    <a:pt x="5508561" y="4528998"/>
                  </a:lnTo>
                  <a:lnTo>
                    <a:pt x="5487225" y="4489780"/>
                  </a:lnTo>
                  <a:lnTo>
                    <a:pt x="5459006" y="4455579"/>
                  </a:lnTo>
                  <a:lnTo>
                    <a:pt x="5424805" y="4427359"/>
                  </a:lnTo>
                  <a:lnTo>
                    <a:pt x="5385587" y="4406023"/>
                  </a:lnTo>
                  <a:lnTo>
                    <a:pt x="5342280" y="4392536"/>
                  </a:lnTo>
                  <a:lnTo>
                    <a:pt x="5295824" y="4387837"/>
                  </a:lnTo>
                  <a:lnTo>
                    <a:pt x="231038" y="4387837"/>
                  </a:lnTo>
                  <a:lnTo>
                    <a:pt x="184581" y="4392536"/>
                  </a:lnTo>
                  <a:lnTo>
                    <a:pt x="141274" y="4406023"/>
                  </a:lnTo>
                  <a:lnTo>
                    <a:pt x="102057" y="4427359"/>
                  </a:lnTo>
                  <a:lnTo>
                    <a:pt x="67856" y="4455579"/>
                  </a:lnTo>
                  <a:lnTo>
                    <a:pt x="39636" y="4489780"/>
                  </a:lnTo>
                  <a:lnTo>
                    <a:pt x="18300" y="4528998"/>
                  </a:lnTo>
                  <a:lnTo>
                    <a:pt x="4813" y="4572305"/>
                  </a:lnTo>
                  <a:lnTo>
                    <a:pt x="114" y="4618761"/>
                  </a:lnTo>
                  <a:lnTo>
                    <a:pt x="114" y="6050877"/>
                  </a:lnTo>
                  <a:lnTo>
                    <a:pt x="4813" y="6097333"/>
                  </a:lnTo>
                  <a:lnTo>
                    <a:pt x="18300" y="6140640"/>
                  </a:lnTo>
                  <a:lnTo>
                    <a:pt x="39636" y="6179858"/>
                  </a:lnTo>
                  <a:lnTo>
                    <a:pt x="67856" y="6214059"/>
                  </a:lnTo>
                  <a:lnTo>
                    <a:pt x="102057" y="6242291"/>
                  </a:lnTo>
                  <a:lnTo>
                    <a:pt x="141274" y="6263614"/>
                  </a:lnTo>
                  <a:lnTo>
                    <a:pt x="171259" y="6272949"/>
                  </a:lnTo>
                  <a:lnTo>
                    <a:pt x="5355602" y="6272949"/>
                  </a:lnTo>
                  <a:lnTo>
                    <a:pt x="5424805" y="6242291"/>
                  </a:lnTo>
                  <a:lnTo>
                    <a:pt x="5459006" y="6214059"/>
                  </a:lnTo>
                  <a:lnTo>
                    <a:pt x="5487225" y="6179858"/>
                  </a:lnTo>
                  <a:lnTo>
                    <a:pt x="5508561" y="6140640"/>
                  </a:lnTo>
                  <a:lnTo>
                    <a:pt x="5522049" y="6097333"/>
                  </a:lnTo>
                  <a:lnTo>
                    <a:pt x="5526748" y="6050877"/>
                  </a:lnTo>
                  <a:lnTo>
                    <a:pt x="5526748" y="4618761"/>
                  </a:lnTo>
                  <a:close/>
                </a:path>
                <a:path w="11532869" h="6273800">
                  <a:moveTo>
                    <a:pt x="11532273" y="4619129"/>
                  </a:moveTo>
                  <a:lnTo>
                    <a:pt x="11527574" y="4572673"/>
                  </a:lnTo>
                  <a:lnTo>
                    <a:pt x="11514087" y="4529366"/>
                  </a:lnTo>
                  <a:lnTo>
                    <a:pt x="11492751" y="4490136"/>
                  </a:lnTo>
                  <a:lnTo>
                    <a:pt x="11464531" y="4455947"/>
                  </a:lnTo>
                  <a:lnTo>
                    <a:pt x="11430330" y="4427715"/>
                  </a:lnTo>
                  <a:lnTo>
                    <a:pt x="11391113" y="4406392"/>
                  </a:lnTo>
                  <a:lnTo>
                    <a:pt x="11347806" y="4392904"/>
                  </a:lnTo>
                  <a:lnTo>
                    <a:pt x="11301349" y="4388193"/>
                  </a:lnTo>
                  <a:lnTo>
                    <a:pt x="6236563" y="4388193"/>
                  </a:lnTo>
                  <a:lnTo>
                    <a:pt x="6190107" y="4392904"/>
                  </a:lnTo>
                  <a:lnTo>
                    <a:pt x="6146800" y="4406392"/>
                  </a:lnTo>
                  <a:lnTo>
                    <a:pt x="6107582" y="4427715"/>
                  </a:lnTo>
                  <a:lnTo>
                    <a:pt x="6073381" y="4455947"/>
                  </a:lnTo>
                  <a:lnTo>
                    <a:pt x="6045162" y="4490136"/>
                  </a:lnTo>
                  <a:lnTo>
                    <a:pt x="6023826" y="4529366"/>
                  </a:lnTo>
                  <a:lnTo>
                    <a:pt x="6010338" y="4572673"/>
                  </a:lnTo>
                  <a:lnTo>
                    <a:pt x="6005639" y="4619129"/>
                  </a:lnTo>
                  <a:lnTo>
                    <a:pt x="6005639" y="6051232"/>
                  </a:lnTo>
                  <a:lnTo>
                    <a:pt x="6010338" y="6097689"/>
                  </a:lnTo>
                  <a:lnTo>
                    <a:pt x="6023826" y="6140996"/>
                  </a:lnTo>
                  <a:lnTo>
                    <a:pt x="6045162" y="6180213"/>
                  </a:lnTo>
                  <a:lnTo>
                    <a:pt x="6073381" y="6214415"/>
                  </a:lnTo>
                  <a:lnTo>
                    <a:pt x="6107582" y="6242647"/>
                  </a:lnTo>
                  <a:lnTo>
                    <a:pt x="6146800" y="6263970"/>
                  </a:lnTo>
                  <a:lnTo>
                    <a:pt x="6176784" y="6273304"/>
                  </a:lnTo>
                  <a:lnTo>
                    <a:pt x="11361128" y="6273304"/>
                  </a:lnTo>
                  <a:lnTo>
                    <a:pt x="11430330" y="6242647"/>
                  </a:lnTo>
                  <a:lnTo>
                    <a:pt x="11464531" y="6214415"/>
                  </a:lnTo>
                  <a:lnTo>
                    <a:pt x="11492751" y="6180213"/>
                  </a:lnTo>
                  <a:lnTo>
                    <a:pt x="11514087" y="6140996"/>
                  </a:lnTo>
                  <a:lnTo>
                    <a:pt x="11527574" y="6097689"/>
                  </a:lnTo>
                  <a:lnTo>
                    <a:pt x="11532273" y="6051232"/>
                  </a:lnTo>
                  <a:lnTo>
                    <a:pt x="11532273" y="4619129"/>
                  </a:lnTo>
                  <a:close/>
                </a:path>
                <a:path w="11532869" h="6273800">
                  <a:moveTo>
                    <a:pt x="11532273" y="230924"/>
                  </a:moveTo>
                  <a:lnTo>
                    <a:pt x="11527574" y="184467"/>
                  </a:lnTo>
                  <a:lnTo>
                    <a:pt x="11514087" y="141160"/>
                  </a:lnTo>
                  <a:lnTo>
                    <a:pt x="11492751" y="101942"/>
                  </a:lnTo>
                  <a:lnTo>
                    <a:pt x="11464531" y="67741"/>
                  </a:lnTo>
                  <a:lnTo>
                    <a:pt x="11430330" y="39509"/>
                  </a:lnTo>
                  <a:lnTo>
                    <a:pt x="11391113" y="18186"/>
                  </a:lnTo>
                  <a:lnTo>
                    <a:pt x="11347806" y="4699"/>
                  </a:lnTo>
                  <a:lnTo>
                    <a:pt x="11301349" y="0"/>
                  </a:lnTo>
                  <a:lnTo>
                    <a:pt x="6236563" y="0"/>
                  </a:lnTo>
                  <a:lnTo>
                    <a:pt x="6190107" y="4699"/>
                  </a:lnTo>
                  <a:lnTo>
                    <a:pt x="6146800" y="18186"/>
                  </a:lnTo>
                  <a:lnTo>
                    <a:pt x="6107582" y="39509"/>
                  </a:lnTo>
                  <a:lnTo>
                    <a:pt x="6073381" y="67741"/>
                  </a:lnTo>
                  <a:lnTo>
                    <a:pt x="6045162" y="101942"/>
                  </a:lnTo>
                  <a:lnTo>
                    <a:pt x="6023826" y="141160"/>
                  </a:lnTo>
                  <a:lnTo>
                    <a:pt x="6010338" y="184467"/>
                  </a:lnTo>
                  <a:lnTo>
                    <a:pt x="6005639" y="230924"/>
                  </a:lnTo>
                  <a:lnTo>
                    <a:pt x="6005639" y="1663039"/>
                  </a:lnTo>
                  <a:lnTo>
                    <a:pt x="6010338" y="1709483"/>
                  </a:lnTo>
                  <a:lnTo>
                    <a:pt x="6023826" y="1752803"/>
                  </a:lnTo>
                  <a:lnTo>
                    <a:pt x="6045162" y="1792020"/>
                  </a:lnTo>
                  <a:lnTo>
                    <a:pt x="6073381" y="1826209"/>
                  </a:lnTo>
                  <a:lnTo>
                    <a:pt x="6107582" y="1854441"/>
                  </a:lnTo>
                  <a:lnTo>
                    <a:pt x="6146800" y="1875777"/>
                  </a:lnTo>
                  <a:lnTo>
                    <a:pt x="6176784" y="1885111"/>
                  </a:lnTo>
                  <a:lnTo>
                    <a:pt x="11361128" y="1885111"/>
                  </a:lnTo>
                  <a:lnTo>
                    <a:pt x="11430330" y="1854441"/>
                  </a:lnTo>
                  <a:lnTo>
                    <a:pt x="11464531" y="1826209"/>
                  </a:lnTo>
                  <a:lnTo>
                    <a:pt x="11492751" y="1792020"/>
                  </a:lnTo>
                  <a:lnTo>
                    <a:pt x="11514087" y="1752803"/>
                  </a:lnTo>
                  <a:lnTo>
                    <a:pt x="11527574" y="1709483"/>
                  </a:lnTo>
                  <a:lnTo>
                    <a:pt x="11532273" y="1663039"/>
                  </a:lnTo>
                  <a:lnTo>
                    <a:pt x="11532273" y="230924"/>
                  </a:lnTo>
                  <a:close/>
                </a:path>
              </a:pathLst>
            </a:custGeom>
            <a:solidFill>
              <a:srgbClr val="FFFAF9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159" name="object 7"/>
            <p:cNvPicPr>
              <a:picLocks/>
            </p:cNvPicPr>
            <p:nvPr/>
          </p:nvPicPr>
          <p:blipFill>
            <a:blip xmlns:r="http://schemas.openxmlformats.org/officeDocument/2006/relationships" r:embed="rId2" cstate="print"/>
            <a:stretch>
              <a:fillRect/>
            </a:stretch>
          </p:blipFill>
          <p:spPr>
            <a:xfrm>
              <a:off x="1483383" y="4021559"/>
              <a:ext cx="2995351" cy="2966969"/>
            </a:xfrm>
            <a:prstGeom prst="rect"/>
          </p:spPr>
        </p:pic>
        <p:pic>
          <p:nvPicPr>
            <p:cNvPr id="2097160" name="object 8"/>
            <p:cNvPicPr>
              <a:picLocks/>
            </p:cNvPicPr>
            <p:nvPr/>
          </p:nvPicPr>
          <p:blipFill>
            <a:blip xmlns:r="http://schemas.openxmlformats.org/officeDocument/2006/relationships" r:embed="rId3" cstate="print"/>
            <a:stretch>
              <a:fillRect/>
            </a:stretch>
          </p:blipFill>
          <p:spPr>
            <a:xfrm>
              <a:off x="0" y="4125642"/>
              <a:ext cx="2285121" cy="2400299"/>
            </a:xfrm>
            <a:prstGeom prst="rect"/>
          </p:spPr>
        </p:pic>
        <p:pic>
          <p:nvPicPr>
            <p:cNvPr id="2097161" name="object 9"/>
            <p:cNvPicPr>
              <a:picLocks/>
            </p:cNvPicPr>
            <p:nvPr/>
          </p:nvPicPr>
          <p:blipFill>
            <a:blip xmlns:r="http://schemas.openxmlformats.org/officeDocument/2006/relationships" r:embed="rId4" cstate="print"/>
            <a:stretch>
              <a:fillRect/>
            </a:stretch>
          </p:blipFill>
          <p:spPr>
            <a:xfrm>
              <a:off x="2220190" y="1862217"/>
              <a:ext cx="1990724" cy="2162174"/>
            </a:xfrm>
            <a:prstGeom prst="rect"/>
          </p:spPr>
        </p:pic>
        <p:pic>
          <p:nvPicPr>
            <p:cNvPr id="2097162" name="object 10"/>
            <p:cNvPicPr>
              <a:picLocks/>
            </p:cNvPicPr>
            <p:nvPr/>
          </p:nvPicPr>
          <p:blipFill>
            <a:blip xmlns:r="http://schemas.openxmlformats.org/officeDocument/2006/relationships" r:embed="rId5" cstate="print"/>
            <a:stretch>
              <a:fillRect/>
            </a:stretch>
          </p:blipFill>
          <p:spPr>
            <a:xfrm>
              <a:off x="0" y="1643032"/>
              <a:ext cx="2056053" cy="2381249"/>
            </a:xfrm>
            <a:prstGeom prst="rect"/>
          </p:spPr>
        </p:pic>
        <p:pic>
          <p:nvPicPr>
            <p:cNvPr id="2097163" name="object 11"/>
            <p:cNvPicPr>
              <a:picLocks/>
            </p:cNvPicPr>
            <p:nvPr/>
          </p:nvPicPr>
          <p:blipFill>
            <a:blip xmlns:r="http://schemas.openxmlformats.org/officeDocument/2006/relationships" r:embed="rId6" cstate="print"/>
            <a:stretch>
              <a:fillRect/>
            </a:stretch>
          </p:blipFill>
          <p:spPr>
            <a:xfrm>
              <a:off x="3131140" y="8897703"/>
              <a:ext cx="1628774" cy="1295399"/>
            </a:xfrm>
            <a:prstGeom prst="rect"/>
          </p:spPr>
        </p:pic>
        <p:pic>
          <p:nvPicPr>
            <p:cNvPr id="2097164" name="object 12"/>
            <p:cNvPicPr>
              <a:picLocks/>
            </p:cNvPicPr>
            <p:nvPr/>
          </p:nvPicPr>
          <p:blipFill>
            <a:blip xmlns:r="http://schemas.openxmlformats.org/officeDocument/2006/relationships" r:embed="rId7" cstate="print"/>
            <a:stretch>
              <a:fillRect/>
            </a:stretch>
          </p:blipFill>
          <p:spPr>
            <a:xfrm>
              <a:off x="0" y="0"/>
              <a:ext cx="2979216" cy="2035212"/>
            </a:xfrm>
            <a:prstGeom prst="rect"/>
          </p:spPr>
        </p:pic>
      </p:grpSp>
      <p:sp>
        <p:nvSpPr>
          <p:cNvPr id="1048605" name="object 13"/>
          <p:cNvSpPr txBox="1"/>
          <p:nvPr/>
        </p:nvSpPr>
        <p:spPr>
          <a:xfrm>
            <a:off x="6562731" y="2546626"/>
            <a:ext cx="3000375" cy="455931"/>
          </a:xfrm>
          <a:prstGeom prst="rect"/>
        </p:spPr>
        <p:txBody>
          <a:bodyPr bIns="0" lIns="0" rIns="0" rtlCol="0" tIns="11430" vert="horz" wrap="square">
            <a:spAutoFit/>
          </a:bodyPr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b="1" dirty="0" sz="3000" spc="15">
                <a:solidFill>
                  <a:srgbClr val="414E9D"/>
                </a:solidFill>
                <a:latin typeface="Trebuchet MS"/>
                <a:cs typeface="Trebuchet MS"/>
              </a:rPr>
              <a:t>Tommy</a:t>
            </a:r>
            <a:r>
              <a:rPr b="1" dirty="0" sz="3000" spc="-155">
                <a:solidFill>
                  <a:srgbClr val="414E9D"/>
                </a:solidFill>
                <a:latin typeface="Trebuchet MS"/>
                <a:cs typeface="Trebuchet MS"/>
              </a:rPr>
              <a:t> </a:t>
            </a:r>
            <a:r>
              <a:rPr b="1" dirty="0" sz="3000" spc="15">
                <a:solidFill>
                  <a:srgbClr val="414E9D"/>
                </a:solidFill>
                <a:latin typeface="Trebuchet MS"/>
                <a:cs typeface="Trebuchet MS"/>
              </a:rPr>
              <a:t>Prasetya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1048606" name="object 14"/>
          <p:cNvSpPr txBox="1"/>
          <p:nvPr/>
        </p:nvSpPr>
        <p:spPr>
          <a:xfrm>
            <a:off x="13009277" y="2558621"/>
            <a:ext cx="2494280" cy="470534"/>
          </a:xfrm>
          <a:prstGeom prst="rect"/>
        </p:spPr>
        <p:txBody>
          <a:bodyPr bIns="0" lIns="0" rIns="0" rtlCol="0" tIns="15240" vert="horz" wrap="square">
            <a:spAutoFit/>
          </a:bodyPr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b="1" dirty="0" sz="2900" spc="-20">
                <a:solidFill>
                  <a:srgbClr val="414E9D"/>
                </a:solidFill>
                <a:latin typeface="Trebuchet MS"/>
                <a:cs typeface="Trebuchet MS"/>
              </a:rPr>
              <a:t>(</a:t>
            </a:r>
            <a:r>
              <a:rPr b="1" dirty="0" sz="2900" spc="-120">
                <a:solidFill>
                  <a:srgbClr val="414E9D"/>
                </a:solidFill>
                <a:latin typeface="Trebuchet MS"/>
                <a:cs typeface="Trebuchet MS"/>
              </a:rPr>
              <a:t> </a:t>
            </a:r>
            <a:r>
              <a:rPr b="1" dirty="0" sz="2900" spc="45">
                <a:solidFill>
                  <a:srgbClr val="414E9D"/>
                </a:solidFill>
                <a:latin typeface="Trebuchet MS"/>
                <a:cs typeface="Trebuchet MS"/>
              </a:rPr>
              <a:t>218530003</a:t>
            </a:r>
            <a:r>
              <a:rPr b="1" dirty="0" sz="2900" spc="-114">
                <a:solidFill>
                  <a:srgbClr val="414E9D"/>
                </a:solidFill>
                <a:latin typeface="Trebuchet MS"/>
                <a:cs typeface="Trebuchet MS"/>
              </a:rPr>
              <a:t> </a:t>
            </a:r>
            <a:r>
              <a:rPr b="1" dirty="0" sz="2900" spc="-20">
                <a:solidFill>
                  <a:srgbClr val="414E9D"/>
                </a:solidFill>
                <a:latin typeface="Trebuchet MS"/>
                <a:cs typeface="Trebuchet MS"/>
              </a:rPr>
              <a:t>)</a:t>
            </a:r>
            <a:endParaRPr sz="2900">
              <a:latin typeface="Trebuchet MS"/>
              <a:cs typeface="Trebuchet MS"/>
            </a:endParaRPr>
          </a:p>
        </p:txBody>
      </p:sp>
      <p:sp>
        <p:nvSpPr>
          <p:cNvPr id="1048607" name="object 15"/>
          <p:cNvSpPr txBox="1"/>
          <p:nvPr/>
        </p:nvSpPr>
        <p:spPr>
          <a:xfrm>
            <a:off x="13141616" y="6487867"/>
            <a:ext cx="2556510" cy="455931"/>
          </a:xfrm>
          <a:prstGeom prst="rect"/>
        </p:spPr>
        <p:txBody>
          <a:bodyPr bIns="0" lIns="0" rIns="0" rtlCol="0" tIns="11430" vert="horz" wrap="square">
            <a:spAutoFit/>
          </a:bodyPr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b="1" dirty="0" sz="3000" spc="-30">
                <a:solidFill>
                  <a:srgbClr val="414E9D"/>
                </a:solidFill>
                <a:latin typeface="Trebuchet MS"/>
                <a:cs typeface="Trebuchet MS"/>
              </a:rPr>
              <a:t>(</a:t>
            </a:r>
            <a:r>
              <a:rPr b="1" dirty="0" sz="3000" spc="-125">
                <a:solidFill>
                  <a:srgbClr val="414E9D"/>
                </a:solidFill>
                <a:latin typeface="Trebuchet MS"/>
                <a:cs typeface="Trebuchet MS"/>
              </a:rPr>
              <a:t> </a:t>
            </a:r>
            <a:r>
              <a:rPr b="1" dirty="0" sz="3000" spc="30">
                <a:solidFill>
                  <a:srgbClr val="414E9D"/>
                </a:solidFill>
                <a:latin typeface="Trebuchet MS"/>
                <a:cs typeface="Trebuchet MS"/>
              </a:rPr>
              <a:t>218530092</a:t>
            </a:r>
            <a:r>
              <a:rPr b="1" dirty="0" sz="3000" spc="-125">
                <a:solidFill>
                  <a:srgbClr val="414E9D"/>
                </a:solidFill>
                <a:latin typeface="Trebuchet MS"/>
                <a:cs typeface="Trebuchet MS"/>
              </a:rPr>
              <a:t> </a:t>
            </a:r>
            <a:r>
              <a:rPr b="1" dirty="0" sz="3000" spc="-30">
                <a:solidFill>
                  <a:srgbClr val="414E9D"/>
                </a:solidFill>
                <a:latin typeface="Trebuchet MS"/>
                <a:cs typeface="Trebuchet MS"/>
              </a:rPr>
              <a:t>)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1048608" name="object 16"/>
          <p:cNvSpPr txBox="1"/>
          <p:nvPr/>
        </p:nvSpPr>
        <p:spPr>
          <a:xfrm>
            <a:off x="7126840" y="6469031"/>
            <a:ext cx="2172970" cy="461011"/>
          </a:xfrm>
          <a:prstGeom prst="rect"/>
        </p:spPr>
        <p:txBody>
          <a:bodyPr bIns="0" lIns="0" rIns="0" rtlCol="0" tIns="16510" vert="horz" wrap="square">
            <a:spAutoFit/>
          </a:bodyPr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b="1" dirty="0" sz="3050" spc="55">
                <a:solidFill>
                  <a:srgbClr val="414E9D"/>
                </a:solidFill>
                <a:latin typeface="Trebuchet MS"/>
                <a:cs typeface="Trebuchet MS"/>
              </a:rPr>
              <a:t>Rio</a:t>
            </a:r>
            <a:r>
              <a:rPr b="1" dirty="0" sz="3050" spc="-145">
                <a:solidFill>
                  <a:srgbClr val="414E9D"/>
                </a:solidFill>
                <a:latin typeface="Trebuchet MS"/>
                <a:cs typeface="Trebuchet MS"/>
              </a:rPr>
              <a:t> </a:t>
            </a:r>
            <a:r>
              <a:rPr b="1" dirty="0" sz="3050" spc="55">
                <a:solidFill>
                  <a:srgbClr val="414E9D"/>
                </a:solidFill>
                <a:latin typeface="Trebuchet MS"/>
                <a:cs typeface="Trebuchet MS"/>
              </a:rPr>
              <a:t>Siahaan</a:t>
            </a:r>
            <a:endParaRPr sz="3050">
              <a:latin typeface="Trebuchet MS"/>
              <a:cs typeface="Trebuchet MS"/>
            </a:endParaRPr>
          </a:p>
        </p:txBody>
      </p:sp>
      <p:sp>
        <p:nvSpPr>
          <p:cNvPr id="1048609" name="object 17"/>
          <p:cNvSpPr/>
          <p:nvPr/>
        </p:nvSpPr>
        <p:spPr>
          <a:xfrm>
            <a:off x="5517908" y="4021086"/>
            <a:ext cx="11502390" cy="1920239"/>
          </a:xfrm>
          <a:custGeom>
            <a:avLst/>
            <a:ahLst/>
            <a:rect l="l" t="t" r="r" b="b"/>
            <a:pathLst>
              <a:path w="11502390" h="1920239">
                <a:moveTo>
                  <a:pt x="5526621" y="265988"/>
                </a:moveTo>
                <a:lnTo>
                  <a:pt x="5521922" y="219532"/>
                </a:lnTo>
                <a:lnTo>
                  <a:pt x="5508434" y="176225"/>
                </a:lnTo>
                <a:lnTo>
                  <a:pt x="5487111" y="136994"/>
                </a:lnTo>
                <a:lnTo>
                  <a:pt x="5458879" y="102806"/>
                </a:lnTo>
                <a:lnTo>
                  <a:pt x="5424678" y="74574"/>
                </a:lnTo>
                <a:lnTo>
                  <a:pt x="5385460" y="53251"/>
                </a:lnTo>
                <a:lnTo>
                  <a:pt x="5342153" y="39763"/>
                </a:lnTo>
                <a:lnTo>
                  <a:pt x="5295697" y="35064"/>
                </a:lnTo>
                <a:lnTo>
                  <a:pt x="230924" y="35064"/>
                </a:lnTo>
                <a:lnTo>
                  <a:pt x="184467" y="39763"/>
                </a:lnTo>
                <a:lnTo>
                  <a:pt x="141160" y="53251"/>
                </a:lnTo>
                <a:lnTo>
                  <a:pt x="101930" y="74574"/>
                </a:lnTo>
                <a:lnTo>
                  <a:pt x="67741" y="102806"/>
                </a:lnTo>
                <a:lnTo>
                  <a:pt x="39509" y="136994"/>
                </a:lnTo>
                <a:lnTo>
                  <a:pt x="18186" y="176225"/>
                </a:lnTo>
                <a:lnTo>
                  <a:pt x="4699" y="219532"/>
                </a:lnTo>
                <a:lnTo>
                  <a:pt x="0" y="265988"/>
                </a:lnTo>
                <a:lnTo>
                  <a:pt x="0" y="1698091"/>
                </a:lnTo>
                <a:lnTo>
                  <a:pt x="4699" y="1744548"/>
                </a:lnTo>
                <a:lnTo>
                  <a:pt x="18186" y="1787855"/>
                </a:lnTo>
                <a:lnTo>
                  <a:pt x="39509" y="1827085"/>
                </a:lnTo>
                <a:lnTo>
                  <a:pt x="67741" y="1861273"/>
                </a:lnTo>
                <a:lnTo>
                  <a:pt x="101930" y="1889506"/>
                </a:lnTo>
                <a:lnTo>
                  <a:pt x="141160" y="1910829"/>
                </a:lnTo>
                <a:lnTo>
                  <a:pt x="171132" y="1920163"/>
                </a:lnTo>
                <a:lnTo>
                  <a:pt x="5355488" y="1920163"/>
                </a:lnTo>
                <a:lnTo>
                  <a:pt x="5424678" y="1889506"/>
                </a:lnTo>
                <a:lnTo>
                  <a:pt x="5458879" y="1861273"/>
                </a:lnTo>
                <a:lnTo>
                  <a:pt x="5487111" y="1827085"/>
                </a:lnTo>
                <a:lnTo>
                  <a:pt x="5508434" y="1787855"/>
                </a:lnTo>
                <a:lnTo>
                  <a:pt x="5521922" y="1744548"/>
                </a:lnTo>
                <a:lnTo>
                  <a:pt x="5526621" y="1698091"/>
                </a:lnTo>
                <a:lnTo>
                  <a:pt x="5526621" y="265988"/>
                </a:lnTo>
                <a:close/>
              </a:path>
              <a:path w="11502390" h="1920239">
                <a:moveTo>
                  <a:pt x="11501819" y="230924"/>
                </a:moveTo>
                <a:lnTo>
                  <a:pt x="11497120" y="184467"/>
                </a:lnTo>
                <a:lnTo>
                  <a:pt x="11483632" y="141160"/>
                </a:lnTo>
                <a:lnTo>
                  <a:pt x="11462296" y="101942"/>
                </a:lnTo>
                <a:lnTo>
                  <a:pt x="11434077" y="67741"/>
                </a:lnTo>
                <a:lnTo>
                  <a:pt x="11399876" y="39509"/>
                </a:lnTo>
                <a:lnTo>
                  <a:pt x="11360658" y="18186"/>
                </a:lnTo>
                <a:lnTo>
                  <a:pt x="11317351" y="4699"/>
                </a:lnTo>
                <a:lnTo>
                  <a:pt x="11270894" y="0"/>
                </a:lnTo>
                <a:lnTo>
                  <a:pt x="6206109" y="0"/>
                </a:lnTo>
                <a:lnTo>
                  <a:pt x="6159652" y="4699"/>
                </a:lnTo>
                <a:lnTo>
                  <a:pt x="6116345" y="18186"/>
                </a:lnTo>
                <a:lnTo>
                  <a:pt x="6077128" y="39509"/>
                </a:lnTo>
                <a:lnTo>
                  <a:pt x="6042926" y="67741"/>
                </a:lnTo>
                <a:lnTo>
                  <a:pt x="6014707" y="101942"/>
                </a:lnTo>
                <a:lnTo>
                  <a:pt x="5993371" y="141160"/>
                </a:lnTo>
                <a:lnTo>
                  <a:pt x="5979884" y="184467"/>
                </a:lnTo>
                <a:lnTo>
                  <a:pt x="5975185" y="230924"/>
                </a:lnTo>
                <a:lnTo>
                  <a:pt x="5975185" y="1663039"/>
                </a:lnTo>
                <a:lnTo>
                  <a:pt x="5979884" y="1709496"/>
                </a:lnTo>
                <a:lnTo>
                  <a:pt x="5993371" y="1752803"/>
                </a:lnTo>
                <a:lnTo>
                  <a:pt x="6014707" y="1792020"/>
                </a:lnTo>
                <a:lnTo>
                  <a:pt x="6042926" y="1826221"/>
                </a:lnTo>
                <a:lnTo>
                  <a:pt x="6077128" y="1854441"/>
                </a:lnTo>
                <a:lnTo>
                  <a:pt x="6116345" y="1875777"/>
                </a:lnTo>
                <a:lnTo>
                  <a:pt x="6146330" y="1885111"/>
                </a:lnTo>
                <a:lnTo>
                  <a:pt x="11330673" y="1885111"/>
                </a:lnTo>
                <a:lnTo>
                  <a:pt x="11399876" y="1854441"/>
                </a:lnTo>
                <a:lnTo>
                  <a:pt x="11434077" y="1826221"/>
                </a:lnTo>
                <a:lnTo>
                  <a:pt x="11462296" y="1792020"/>
                </a:lnTo>
                <a:lnTo>
                  <a:pt x="11483632" y="1752803"/>
                </a:lnTo>
                <a:lnTo>
                  <a:pt x="11497120" y="1709496"/>
                </a:lnTo>
                <a:lnTo>
                  <a:pt x="11501819" y="1663039"/>
                </a:lnTo>
                <a:lnTo>
                  <a:pt x="11501819" y="230924"/>
                </a:lnTo>
                <a:close/>
              </a:path>
            </a:pathLst>
          </a:custGeom>
          <a:solidFill>
            <a:srgbClr val="FFFAF9"/>
          </a:solidFill>
        </p:spPr>
        <p:txBody>
          <a:bodyPr bIns="0" lIns="0" rIns="0" rtlCol="0" tIns="0" wrap="square"/>
          <a:p/>
        </p:txBody>
      </p:sp>
      <p:sp>
        <p:nvSpPr>
          <p:cNvPr id="1048610" name="object 18"/>
          <p:cNvSpPr txBox="1">
            <a:spLocks noGrp="1"/>
          </p:cNvSpPr>
          <p:nvPr>
            <p:ph type="title"/>
          </p:nvPr>
        </p:nvSpPr>
        <p:spPr>
          <a:xfrm>
            <a:off x="7598888" y="4679730"/>
            <a:ext cx="1194435" cy="511175"/>
          </a:xfrm>
          <a:prstGeom prst="rect"/>
        </p:spPr>
        <p:txBody>
          <a:bodyPr bIns="0" lIns="0" rIns="0" rtlCol="0" tIns="17145" vert="horz" wrap="square">
            <a:spAutoFit/>
          </a:bodyPr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b="1" dirty="0" sz="3150" spc="-55">
                <a:latin typeface="Trebuchet MS"/>
                <a:cs typeface="Trebuchet MS"/>
              </a:rPr>
              <a:t>F</a:t>
            </a:r>
            <a:r>
              <a:rPr b="1" dirty="0" sz="3150" spc="60">
                <a:latin typeface="Trebuchet MS"/>
                <a:cs typeface="Trebuchet MS"/>
              </a:rPr>
              <a:t>a</a:t>
            </a:r>
            <a:r>
              <a:rPr b="1" dirty="0" sz="3150" spc="-10">
                <a:latin typeface="Trebuchet MS"/>
                <a:cs typeface="Trebuchet MS"/>
              </a:rPr>
              <a:t>h</a:t>
            </a:r>
            <a:r>
              <a:rPr b="1" dirty="0" sz="3150" spc="-135">
                <a:latin typeface="Trebuchet MS"/>
                <a:cs typeface="Trebuchet MS"/>
              </a:rPr>
              <a:t>i</a:t>
            </a:r>
            <a:r>
              <a:rPr b="1" dirty="0" sz="3150" spc="-105">
                <a:latin typeface="Trebuchet MS"/>
                <a:cs typeface="Trebuchet MS"/>
              </a:rPr>
              <a:t>r</a:t>
            </a:r>
            <a:r>
              <a:rPr b="1" dirty="0" sz="3150" spc="65">
                <a:latin typeface="Trebuchet MS"/>
                <a:cs typeface="Trebuchet MS"/>
              </a:rPr>
              <a:t>a</a:t>
            </a:r>
            <a:endParaRPr sz="3150">
              <a:latin typeface="Trebuchet MS"/>
              <a:cs typeface="Trebuchet MS"/>
            </a:endParaRPr>
          </a:p>
        </p:txBody>
      </p:sp>
      <p:sp>
        <p:nvSpPr>
          <p:cNvPr id="1048611" name="object 19"/>
          <p:cNvSpPr txBox="1"/>
          <p:nvPr/>
        </p:nvSpPr>
        <p:spPr>
          <a:xfrm>
            <a:off x="13075550" y="4721524"/>
            <a:ext cx="2601595" cy="456565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dirty="0" sz="3050" spc="-30">
                <a:solidFill>
                  <a:srgbClr val="414E9D"/>
                </a:solidFill>
                <a:latin typeface="Trebuchet MS"/>
                <a:cs typeface="Trebuchet MS"/>
              </a:rPr>
              <a:t>(</a:t>
            </a:r>
            <a:r>
              <a:rPr b="1" dirty="0" sz="3050" spc="-135">
                <a:solidFill>
                  <a:srgbClr val="414E9D"/>
                </a:solidFill>
                <a:latin typeface="Trebuchet MS"/>
                <a:cs typeface="Trebuchet MS"/>
              </a:rPr>
              <a:t> </a:t>
            </a:r>
            <a:r>
              <a:rPr b="1" dirty="0" sz="3050" spc="35">
                <a:solidFill>
                  <a:srgbClr val="414E9D"/>
                </a:solidFill>
                <a:latin typeface="Trebuchet MS"/>
                <a:cs typeface="Trebuchet MS"/>
              </a:rPr>
              <a:t>218530085</a:t>
            </a:r>
            <a:r>
              <a:rPr b="1" dirty="0" sz="3050" spc="-135">
                <a:solidFill>
                  <a:srgbClr val="414E9D"/>
                </a:solidFill>
                <a:latin typeface="Trebuchet MS"/>
                <a:cs typeface="Trebuchet MS"/>
              </a:rPr>
              <a:t> </a:t>
            </a:r>
            <a:r>
              <a:rPr b="1" dirty="0" sz="3050" spc="-30">
                <a:solidFill>
                  <a:srgbClr val="414E9D"/>
                </a:solidFill>
                <a:latin typeface="Trebuchet MS"/>
                <a:cs typeface="Trebuchet MS"/>
              </a:rPr>
              <a:t>)</a:t>
            </a:r>
            <a:endParaRPr sz="30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ah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FAF9"/>
          </a:solidFill>
        </p:spPr>
        <p:txBody>
          <a:bodyPr bIns="0" lIns="0" rIns="0" rtlCol="0" tIns="0" wrap="square"/>
          <a:p/>
        </p:txBody>
      </p:sp>
      <p:grpSp>
        <p:nvGrpSpPr>
          <p:cNvPr id="45" name="object 3"/>
          <p:cNvGrpSpPr/>
          <p:nvPr/>
        </p:nvGrpSpPr>
        <p:grpSpPr>
          <a:xfrm>
            <a:off x="6761075" y="1580110"/>
            <a:ext cx="11164570" cy="6981190"/>
            <a:chOff x="6761075" y="1580110"/>
            <a:chExt cx="11164570" cy="6981190"/>
          </a:xfrm>
        </p:grpSpPr>
        <p:sp>
          <p:nvSpPr>
            <p:cNvPr id="1048629" name="object 4"/>
            <p:cNvSpPr/>
            <p:nvPr/>
          </p:nvSpPr>
          <p:spPr>
            <a:xfrm>
              <a:off x="6761075" y="1580110"/>
              <a:ext cx="11164570" cy="6981190"/>
            </a:xfrm>
            <a:custGeom>
              <a:avLst/>
              <a:ahLst/>
              <a:rect l="l" t="t" r="r" b="b"/>
              <a:pathLst>
                <a:path w="11164569" h="6981190">
                  <a:moveTo>
                    <a:pt x="10925370" y="6980849"/>
                  </a:moveTo>
                  <a:lnTo>
                    <a:pt x="244351" y="6980849"/>
                  </a:lnTo>
                  <a:lnTo>
                    <a:pt x="214266" y="6978140"/>
                  </a:lnTo>
                  <a:lnTo>
                    <a:pt x="170137" y="6965984"/>
                  </a:lnTo>
                  <a:lnTo>
                    <a:pt x="129472" y="6946635"/>
                  </a:lnTo>
                  <a:lnTo>
                    <a:pt x="93018" y="6920838"/>
                  </a:lnTo>
                  <a:lnTo>
                    <a:pt x="61519" y="6889340"/>
                  </a:lnTo>
                  <a:lnTo>
                    <a:pt x="35723" y="6852885"/>
                  </a:lnTo>
                  <a:lnTo>
                    <a:pt x="16374" y="6812220"/>
                  </a:lnTo>
                  <a:lnTo>
                    <a:pt x="4217" y="6768091"/>
                  </a:lnTo>
                  <a:lnTo>
                    <a:pt x="0" y="6721242"/>
                  </a:lnTo>
                  <a:lnTo>
                    <a:pt x="0" y="261115"/>
                  </a:lnTo>
                  <a:lnTo>
                    <a:pt x="4217" y="214266"/>
                  </a:lnTo>
                  <a:lnTo>
                    <a:pt x="16374" y="170137"/>
                  </a:lnTo>
                  <a:lnTo>
                    <a:pt x="35723" y="129472"/>
                  </a:lnTo>
                  <a:lnTo>
                    <a:pt x="61519" y="93018"/>
                  </a:lnTo>
                  <a:lnTo>
                    <a:pt x="93018" y="61519"/>
                  </a:lnTo>
                  <a:lnTo>
                    <a:pt x="129472" y="35723"/>
                  </a:lnTo>
                  <a:lnTo>
                    <a:pt x="170137" y="16374"/>
                  </a:lnTo>
                  <a:lnTo>
                    <a:pt x="214266" y="4217"/>
                  </a:lnTo>
                  <a:lnTo>
                    <a:pt x="261116" y="0"/>
                  </a:lnTo>
                  <a:lnTo>
                    <a:pt x="10908605" y="0"/>
                  </a:lnTo>
                  <a:lnTo>
                    <a:pt x="10955454" y="4217"/>
                  </a:lnTo>
                  <a:lnTo>
                    <a:pt x="10999584" y="16374"/>
                  </a:lnTo>
                  <a:lnTo>
                    <a:pt x="11040249" y="35723"/>
                  </a:lnTo>
                  <a:lnTo>
                    <a:pt x="11076703" y="61519"/>
                  </a:lnTo>
                  <a:lnTo>
                    <a:pt x="11108201" y="93018"/>
                  </a:lnTo>
                  <a:lnTo>
                    <a:pt x="11133997" y="129472"/>
                  </a:lnTo>
                  <a:lnTo>
                    <a:pt x="11153347" y="170137"/>
                  </a:lnTo>
                  <a:lnTo>
                    <a:pt x="11164030" y="208919"/>
                  </a:lnTo>
                  <a:lnTo>
                    <a:pt x="11164030" y="6773439"/>
                  </a:lnTo>
                  <a:lnTo>
                    <a:pt x="11153347" y="6812220"/>
                  </a:lnTo>
                  <a:lnTo>
                    <a:pt x="11133997" y="6852885"/>
                  </a:lnTo>
                  <a:lnTo>
                    <a:pt x="11108201" y="6889340"/>
                  </a:lnTo>
                  <a:lnTo>
                    <a:pt x="11076703" y="6920838"/>
                  </a:lnTo>
                  <a:lnTo>
                    <a:pt x="11040249" y="6946635"/>
                  </a:lnTo>
                  <a:lnTo>
                    <a:pt x="10999584" y="6965984"/>
                  </a:lnTo>
                  <a:lnTo>
                    <a:pt x="10955454" y="6978140"/>
                  </a:lnTo>
                  <a:lnTo>
                    <a:pt x="10925370" y="6980849"/>
                  </a:lnTo>
                  <a:close/>
                </a:path>
              </a:pathLst>
            </a:custGeom>
            <a:solidFill>
              <a:srgbClr val="F4A25C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30" name="object 5"/>
            <p:cNvSpPr/>
            <p:nvPr/>
          </p:nvSpPr>
          <p:spPr>
            <a:xfrm>
              <a:off x="6904985" y="1907002"/>
              <a:ext cx="10851515" cy="6464935"/>
            </a:xfrm>
            <a:custGeom>
              <a:avLst/>
              <a:ahLst/>
              <a:rect l="l" t="t" r="r" b="b"/>
              <a:pathLst>
                <a:path w="10851515" h="6464934">
                  <a:moveTo>
                    <a:pt x="10723743" y="6464482"/>
                  </a:moveTo>
                  <a:lnTo>
                    <a:pt x="134344" y="6464482"/>
                  </a:lnTo>
                  <a:lnTo>
                    <a:pt x="93490" y="6447199"/>
                  </a:lnTo>
                  <a:lnTo>
                    <a:pt x="55313" y="6417680"/>
                  </a:lnTo>
                  <a:lnTo>
                    <a:pt x="25795" y="6379504"/>
                  </a:lnTo>
                  <a:lnTo>
                    <a:pt x="6751" y="6334487"/>
                  </a:lnTo>
                  <a:lnTo>
                    <a:pt x="0" y="6284447"/>
                  </a:lnTo>
                  <a:lnTo>
                    <a:pt x="0" y="188547"/>
                  </a:lnTo>
                  <a:lnTo>
                    <a:pt x="6751" y="138506"/>
                  </a:lnTo>
                  <a:lnTo>
                    <a:pt x="25795" y="93489"/>
                  </a:lnTo>
                  <a:lnTo>
                    <a:pt x="55313" y="55313"/>
                  </a:lnTo>
                  <a:lnTo>
                    <a:pt x="93490" y="25795"/>
                  </a:lnTo>
                  <a:lnTo>
                    <a:pt x="138506" y="6751"/>
                  </a:lnTo>
                  <a:lnTo>
                    <a:pt x="188547" y="0"/>
                  </a:lnTo>
                  <a:lnTo>
                    <a:pt x="10669540" y="0"/>
                  </a:lnTo>
                  <a:lnTo>
                    <a:pt x="10719581" y="6751"/>
                  </a:lnTo>
                  <a:lnTo>
                    <a:pt x="10764597" y="25795"/>
                  </a:lnTo>
                  <a:lnTo>
                    <a:pt x="10802774" y="55313"/>
                  </a:lnTo>
                  <a:lnTo>
                    <a:pt x="10832292" y="93489"/>
                  </a:lnTo>
                  <a:lnTo>
                    <a:pt x="10851095" y="137938"/>
                  </a:lnTo>
                  <a:lnTo>
                    <a:pt x="10851095" y="6335056"/>
                  </a:lnTo>
                  <a:lnTo>
                    <a:pt x="10832292" y="6379504"/>
                  </a:lnTo>
                  <a:lnTo>
                    <a:pt x="10802774" y="6417680"/>
                  </a:lnTo>
                  <a:lnTo>
                    <a:pt x="10764597" y="6447199"/>
                  </a:lnTo>
                  <a:lnTo>
                    <a:pt x="10723743" y="64644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rtlCol="0" tIns="0" wrap="square"/>
            <a:p/>
          </p:txBody>
        </p:sp>
      </p:grpSp>
      <p:grpSp>
        <p:nvGrpSpPr>
          <p:cNvPr id="46" name="object 6"/>
          <p:cNvGrpSpPr/>
          <p:nvPr/>
        </p:nvGrpSpPr>
        <p:grpSpPr>
          <a:xfrm>
            <a:off x="0" y="0"/>
            <a:ext cx="7098030" cy="2893695"/>
            <a:chOff x="0" y="0"/>
            <a:chExt cx="7098030" cy="2893695"/>
          </a:xfrm>
        </p:grpSpPr>
        <p:pic>
          <p:nvPicPr>
            <p:cNvPr id="2097177" name="object 7"/>
            <p:cNvPicPr>
              <a:picLocks/>
            </p:cNvPicPr>
            <p:nvPr/>
          </p:nvPicPr>
          <p:blipFill>
            <a:blip xmlns:r="http://schemas.openxmlformats.org/officeDocument/2006/relationships" r:embed="rId1" cstate="print"/>
            <a:stretch>
              <a:fillRect/>
            </a:stretch>
          </p:blipFill>
          <p:spPr>
            <a:xfrm>
              <a:off x="1780515" y="0"/>
              <a:ext cx="3758944" cy="2499320"/>
            </a:xfrm>
            <a:prstGeom prst="rect"/>
          </p:spPr>
        </p:pic>
        <p:pic>
          <p:nvPicPr>
            <p:cNvPr id="2097178" name="object 8"/>
            <p:cNvPicPr>
              <a:picLocks/>
            </p:cNvPicPr>
            <p:nvPr/>
          </p:nvPicPr>
          <p:blipFill>
            <a:blip xmlns:r="http://schemas.openxmlformats.org/officeDocument/2006/relationships" r:embed="rId2" cstate="print"/>
            <a:stretch>
              <a:fillRect/>
            </a:stretch>
          </p:blipFill>
          <p:spPr>
            <a:xfrm>
              <a:off x="0" y="0"/>
              <a:ext cx="2359952" cy="2893190"/>
            </a:xfrm>
            <a:prstGeom prst="rect"/>
          </p:spPr>
        </p:pic>
        <p:pic>
          <p:nvPicPr>
            <p:cNvPr id="2097179" name="object 9"/>
            <p:cNvPicPr>
              <a:picLocks/>
            </p:cNvPicPr>
            <p:nvPr/>
          </p:nvPicPr>
          <p:blipFill>
            <a:blip xmlns:r="http://schemas.openxmlformats.org/officeDocument/2006/relationships" r:embed="rId3" cstate="print"/>
            <a:stretch>
              <a:fillRect/>
            </a:stretch>
          </p:blipFill>
          <p:spPr>
            <a:xfrm>
              <a:off x="1157504" y="0"/>
              <a:ext cx="2613472" cy="1164548"/>
            </a:xfrm>
            <a:prstGeom prst="rect"/>
          </p:spPr>
        </p:pic>
        <p:sp>
          <p:nvSpPr>
            <p:cNvPr id="1048631" name="object 10"/>
            <p:cNvSpPr/>
            <p:nvPr/>
          </p:nvSpPr>
          <p:spPr>
            <a:xfrm>
              <a:off x="4921406" y="0"/>
              <a:ext cx="2176145" cy="1325880"/>
            </a:xfrm>
            <a:custGeom>
              <a:avLst/>
              <a:ahLst/>
              <a:rect l="l" t="t" r="r" b="b"/>
              <a:pathLst>
                <a:path w="2176145" h="1325880">
                  <a:moveTo>
                    <a:pt x="0" y="0"/>
                  </a:moveTo>
                  <a:lnTo>
                    <a:pt x="1982311" y="0"/>
                  </a:lnTo>
                  <a:lnTo>
                    <a:pt x="2025437" y="59402"/>
                  </a:lnTo>
                  <a:lnTo>
                    <a:pt x="2050030" y="98737"/>
                  </a:lnTo>
                  <a:lnTo>
                    <a:pt x="2072487" y="139380"/>
                  </a:lnTo>
                  <a:lnTo>
                    <a:pt x="2092791" y="181197"/>
                  </a:lnTo>
                  <a:lnTo>
                    <a:pt x="2110927" y="224056"/>
                  </a:lnTo>
                  <a:lnTo>
                    <a:pt x="2126878" y="267824"/>
                  </a:lnTo>
                  <a:lnTo>
                    <a:pt x="2140628" y="312367"/>
                  </a:lnTo>
                  <a:lnTo>
                    <a:pt x="2152161" y="357554"/>
                  </a:lnTo>
                  <a:lnTo>
                    <a:pt x="2161461" y="403250"/>
                  </a:lnTo>
                  <a:lnTo>
                    <a:pt x="2168511" y="449324"/>
                  </a:lnTo>
                  <a:lnTo>
                    <a:pt x="2173295" y="495642"/>
                  </a:lnTo>
                  <a:lnTo>
                    <a:pt x="2175797" y="542072"/>
                  </a:lnTo>
                  <a:lnTo>
                    <a:pt x="2176001" y="588480"/>
                  </a:lnTo>
                  <a:lnTo>
                    <a:pt x="2173890" y="634733"/>
                  </a:lnTo>
                  <a:lnTo>
                    <a:pt x="2169449" y="680700"/>
                  </a:lnTo>
                  <a:lnTo>
                    <a:pt x="2162660" y="726246"/>
                  </a:lnTo>
                  <a:lnTo>
                    <a:pt x="2153509" y="771239"/>
                  </a:lnTo>
                  <a:lnTo>
                    <a:pt x="2141978" y="815546"/>
                  </a:lnTo>
                  <a:lnTo>
                    <a:pt x="2128051" y="859035"/>
                  </a:lnTo>
                  <a:lnTo>
                    <a:pt x="2111713" y="901571"/>
                  </a:lnTo>
                  <a:lnTo>
                    <a:pt x="2092946" y="943023"/>
                  </a:lnTo>
                  <a:lnTo>
                    <a:pt x="2071735" y="983258"/>
                  </a:lnTo>
                  <a:lnTo>
                    <a:pt x="2048064" y="1022142"/>
                  </a:lnTo>
                  <a:lnTo>
                    <a:pt x="2021916" y="1059543"/>
                  </a:lnTo>
                  <a:lnTo>
                    <a:pt x="1993274" y="1095328"/>
                  </a:lnTo>
                  <a:lnTo>
                    <a:pt x="1962124" y="1129364"/>
                  </a:lnTo>
                  <a:lnTo>
                    <a:pt x="1929869" y="1159926"/>
                  </a:lnTo>
                  <a:lnTo>
                    <a:pt x="1895560" y="1187921"/>
                  </a:lnTo>
                  <a:lnTo>
                    <a:pt x="1859387" y="1213342"/>
                  </a:lnTo>
                  <a:lnTo>
                    <a:pt x="1821542" y="1236184"/>
                  </a:lnTo>
                  <a:lnTo>
                    <a:pt x="1782215" y="1256440"/>
                  </a:lnTo>
                  <a:lnTo>
                    <a:pt x="1741599" y="1274102"/>
                  </a:lnTo>
                  <a:lnTo>
                    <a:pt x="1699883" y="1289166"/>
                  </a:lnTo>
                  <a:lnTo>
                    <a:pt x="1657258" y="1301623"/>
                  </a:lnTo>
                  <a:lnTo>
                    <a:pt x="1613917" y="1311469"/>
                  </a:lnTo>
                  <a:lnTo>
                    <a:pt x="1570050" y="1318696"/>
                  </a:lnTo>
                  <a:lnTo>
                    <a:pt x="1525848" y="1323298"/>
                  </a:lnTo>
                  <a:lnTo>
                    <a:pt x="1481502" y="1325269"/>
                  </a:lnTo>
                  <a:lnTo>
                    <a:pt x="1437203" y="1324601"/>
                  </a:lnTo>
                  <a:lnTo>
                    <a:pt x="1393143" y="1321289"/>
                  </a:lnTo>
                  <a:lnTo>
                    <a:pt x="1349512" y="1315326"/>
                  </a:lnTo>
                  <a:lnTo>
                    <a:pt x="1306501" y="1306706"/>
                  </a:lnTo>
                  <a:lnTo>
                    <a:pt x="1264302" y="1295422"/>
                  </a:lnTo>
                  <a:lnTo>
                    <a:pt x="1223106" y="1281468"/>
                  </a:lnTo>
                  <a:lnTo>
                    <a:pt x="1183103" y="1264838"/>
                  </a:lnTo>
                  <a:lnTo>
                    <a:pt x="1144485" y="1245524"/>
                  </a:lnTo>
                  <a:lnTo>
                    <a:pt x="1107442" y="1223520"/>
                  </a:lnTo>
                  <a:lnTo>
                    <a:pt x="1072167" y="1198820"/>
                  </a:lnTo>
                  <a:lnTo>
                    <a:pt x="1038849" y="1171418"/>
                  </a:lnTo>
                  <a:lnTo>
                    <a:pt x="1007680" y="1141307"/>
                  </a:lnTo>
                  <a:lnTo>
                    <a:pt x="978852" y="1108480"/>
                  </a:lnTo>
                  <a:lnTo>
                    <a:pt x="952554" y="1072932"/>
                  </a:lnTo>
                  <a:lnTo>
                    <a:pt x="927383" y="1032310"/>
                  </a:lnTo>
                  <a:lnTo>
                    <a:pt x="905231" y="990116"/>
                  </a:lnTo>
                  <a:lnTo>
                    <a:pt x="885670" y="946578"/>
                  </a:lnTo>
                  <a:lnTo>
                    <a:pt x="868272" y="901926"/>
                  </a:lnTo>
                  <a:lnTo>
                    <a:pt x="852611" y="856388"/>
                  </a:lnTo>
                  <a:lnTo>
                    <a:pt x="838257" y="810193"/>
                  </a:lnTo>
                  <a:lnTo>
                    <a:pt x="824784" y="763571"/>
                  </a:lnTo>
                  <a:lnTo>
                    <a:pt x="798766" y="669961"/>
                  </a:lnTo>
                  <a:lnTo>
                    <a:pt x="785366" y="623430"/>
                  </a:lnTo>
                  <a:lnTo>
                    <a:pt x="771135" y="577388"/>
                  </a:lnTo>
                  <a:lnTo>
                    <a:pt x="755644" y="532064"/>
                  </a:lnTo>
                  <a:lnTo>
                    <a:pt x="738467" y="487687"/>
                  </a:lnTo>
                  <a:lnTo>
                    <a:pt x="719175" y="444485"/>
                  </a:lnTo>
                  <a:lnTo>
                    <a:pt x="697340" y="402687"/>
                  </a:lnTo>
                  <a:lnTo>
                    <a:pt x="672535" y="362524"/>
                  </a:lnTo>
                  <a:lnTo>
                    <a:pt x="644332" y="324223"/>
                  </a:lnTo>
                  <a:lnTo>
                    <a:pt x="613404" y="289005"/>
                  </a:lnTo>
                  <a:lnTo>
                    <a:pt x="580190" y="256958"/>
                  </a:lnTo>
                  <a:lnTo>
                    <a:pt x="544876" y="227816"/>
                  </a:lnTo>
                  <a:lnTo>
                    <a:pt x="507645" y="201313"/>
                  </a:lnTo>
                  <a:lnTo>
                    <a:pt x="468682" y="177186"/>
                  </a:lnTo>
                  <a:lnTo>
                    <a:pt x="428171" y="155168"/>
                  </a:lnTo>
                  <a:lnTo>
                    <a:pt x="386295" y="134995"/>
                  </a:lnTo>
                  <a:lnTo>
                    <a:pt x="343239" y="116402"/>
                  </a:lnTo>
                  <a:lnTo>
                    <a:pt x="299187" y="99122"/>
                  </a:lnTo>
                  <a:lnTo>
                    <a:pt x="254324" y="82892"/>
                  </a:lnTo>
                  <a:lnTo>
                    <a:pt x="208832" y="67447"/>
                  </a:lnTo>
                  <a:lnTo>
                    <a:pt x="24272" y="8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DEDB"/>
            </a:solidFill>
          </p:spPr>
          <p:txBody>
            <a:bodyPr bIns="0" lIns="0" rIns="0" rtlCol="0" tIns="0" wrap="square"/>
            <a:p/>
          </p:txBody>
        </p:sp>
      </p:grpSp>
      <p:grpSp>
        <p:nvGrpSpPr>
          <p:cNvPr id="47" name="object 11"/>
          <p:cNvGrpSpPr/>
          <p:nvPr/>
        </p:nvGrpSpPr>
        <p:grpSpPr>
          <a:xfrm>
            <a:off x="0" y="7603747"/>
            <a:ext cx="5234305" cy="2683510"/>
            <a:chOff x="0" y="7603747"/>
            <a:chExt cx="5234305" cy="2683510"/>
          </a:xfrm>
        </p:grpSpPr>
        <p:sp>
          <p:nvSpPr>
            <p:cNvPr id="1048632" name="object 12"/>
            <p:cNvSpPr/>
            <p:nvPr/>
          </p:nvSpPr>
          <p:spPr>
            <a:xfrm>
              <a:off x="0" y="7603756"/>
              <a:ext cx="5234305" cy="2683510"/>
            </a:xfrm>
            <a:custGeom>
              <a:avLst/>
              <a:ahLst/>
              <a:rect l="l" t="t" r="r" b="b"/>
              <a:pathLst>
                <a:path w="5234305" h="2683509">
                  <a:moveTo>
                    <a:pt x="2087079" y="2683256"/>
                  </a:moveTo>
                  <a:lnTo>
                    <a:pt x="2035975" y="2667914"/>
                  </a:lnTo>
                  <a:lnTo>
                    <a:pt x="1990572" y="2655201"/>
                  </a:lnTo>
                  <a:lnTo>
                    <a:pt x="1944725" y="2642870"/>
                  </a:lnTo>
                  <a:lnTo>
                    <a:pt x="1852383" y="2618498"/>
                  </a:lnTo>
                  <a:lnTo>
                    <a:pt x="1806181" y="2606040"/>
                  </a:lnTo>
                  <a:lnTo>
                    <a:pt x="1760169" y="2593098"/>
                  </a:lnTo>
                  <a:lnTo>
                    <a:pt x="1714500" y="2579471"/>
                  </a:lnTo>
                  <a:lnTo>
                    <a:pt x="1669326" y="2564942"/>
                  </a:lnTo>
                  <a:lnTo>
                    <a:pt x="1624812" y="2549296"/>
                  </a:lnTo>
                  <a:lnTo>
                    <a:pt x="1581111" y="2532316"/>
                  </a:lnTo>
                  <a:lnTo>
                    <a:pt x="1538376" y="2513787"/>
                  </a:lnTo>
                  <a:lnTo>
                    <a:pt x="1496758" y="2493492"/>
                  </a:lnTo>
                  <a:lnTo>
                    <a:pt x="1456410" y="2471216"/>
                  </a:lnTo>
                  <a:lnTo>
                    <a:pt x="1417497" y="2446756"/>
                  </a:lnTo>
                  <a:lnTo>
                    <a:pt x="1377899" y="2418105"/>
                  </a:lnTo>
                  <a:lnTo>
                    <a:pt x="1340535" y="2387142"/>
                  </a:lnTo>
                  <a:lnTo>
                    <a:pt x="1305344" y="2354008"/>
                  </a:lnTo>
                  <a:lnTo>
                    <a:pt x="1272286" y="2318867"/>
                  </a:lnTo>
                  <a:lnTo>
                    <a:pt x="1241285" y="2281834"/>
                  </a:lnTo>
                  <a:lnTo>
                    <a:pt x="1212291" y="2243061"/>
                  </a:lnTo>
                  <a:lnTo>
                    <a:pt x="1185265" y="2202700"/>
                  </a:lnTo>
                  <a:lnTo>
                    <a:pt x="1160132" y="2160892"/>
                  </a:lnTo>
                  <a:lnTo>
                    <a:pt x="1136840" y="2117788"/>
                  </a:lnTo>
                  <a:lnTo>
                    <a:pt x="1115339" y="2073503"/>
                  </a:lnTo>
                  <a:lnTo>
                    <a:pt x="1095578" y="2028215"/>
                  </a:lnTo>
                  <a:lnTo>
                    <a:pt x="1077493" y="1982050"/>
                  </a:lnTo>
                  <a:lnTo>
                    <a:pt x="1061021" y="1935149"/>
                  </a:lnTo>
                  <a:lnTo>
                    <a:pt x="1046137" y="1887651"/>
                  </a:lnTo>
                  <a:lnTo>
                    <a:pt x="1032751" y="1839722"/>
                  </a:lnTo>
                  <a:lnTo>
                    <a:pt x="1020813" y="1791487"/>
                  </a:lnTo>
                  <a:lnTo>
                    <a:pt x="1010297" y="1743100"/>
                  </a:lnTo>
                  <a:lnTo>
                    <a:pt x="1001115" y="1694700"/>
                  </a:lnTo>
                  <a:lnTo>
                    <a:pt x="992492" y="1643570"/>
                  </a:lnTo>
                  <a:lnTo>
                    <a:pt x="984897" y="1592249"/>
                  </a:lnTo>
                  <a:lnTo>
                    <a:pt x="978154" y="1540789"/>
                  </a:lnTo>
                  <a:lnTo>
                    <a:pt x="972121" y="1489202"/>
                  </a:lnTo>
                  <a:lnTo>
                    <a:pt x="966203" y="1431226"/>
                  </a:lnTo>
                  <a:lnTo>
                    <a:pt x="947178" y="1230337"/>
                  </a:lnTo>
                  <a:lnTo>
                    <a:pt x="936764" y="1126858"/>
                  </a:lnTo>
                  <a:lnTo>
                    <a:pt x="930846" y="1075232"/>
                  </a:lnTo>
                  <a:lnTo>
                    <a:pt x="924255" y="1023734"/>
                  </a:lnTo>
                  <a:lnTo>
                    <a:pt x="916825" y="972375"/>
                  </a:lnTo>
                  <a:lnTo>
                    <a:pt x="908418" y="921181"/>
                  </a:lnTo>
                  <a:lnTo>
                    <a:pt x="898867" y="870191"/>
                  </a:lnTo>
                  <a:lnTo>
                    <a:pt x="888022" y="819416"/>
                  </a:lnTo>
                  <a:lnTo>
                    <a:pt x="877062" y="773264"/>
                  </a:lnTo>
                  <a:lnTo>
                    <a:pt x="865428" y="728599"/>
                  </a:lnTo>
                  <a:lnTo>
                    <a:pt x="853122" y="685406"/>
                  </a:lnTo>
                  <a:lnTo>
                    <a:pt x="840181" y="643686"/>
                  </a:lnTo>
                  <a:lnTo>
                    <a:pt x="826604" y="603415"/>
                  </a:lnTo>
                  <a:lnTo>
                    <a:pt x="812406" y="564591"/>
                  </a:lnTo>
                  <a:lnTo>
                    <a:pt x="797610" y="527189"/>
                  </a:lnTo>
                  <a:lnTo>
                    <a:pt x="782218" y="491197"/>
                  </a:lnTo>
                  <a:lnTo>
                    <a:pt x="766241" y="456603"/>
                  </a:lnTo>
                  <a:lnTo>
                    <a:pt x="732624" y="391553"/>
                  </a:lnTo>
                  <a:lnTo>
                    <a:pt x="696861" y="331927"/>
                  </a:lnTo>
                  <a:lnTo>
                    <a:pt x="659066" y="277622"/>
                  </a:lnTo>
                  <a:lnTo>
                    <a:pt x="619340" y="228523"/>
                  </a:lnTo>
                  <a:lnTo>
                    <a:pt x="577799" y="184518"/>
                  </a:lnTo>
                  <a:lnTo>
                    <a:pt x="534543" y="145516"/>
                  </a:lnTo>
                  <a:lnTo>
                    <a:pt x="489699" y="111391"/>
                  </a:lnTo>
                  <a:lnTo>
                    <a:pt x="443369" y="82029"/>
                  </a:lnTo>
                  <a:lnTo>
                    <a:pt x="395668" y="57340"/>
                  </a:lnTo>
                  <a:lnTo>
                    <a:pt x="346697" y="37198"/>
                  </a:lnTo>
                  <a:lnTo>
                    <a:pt x="296557" y="21501"/>
                  </a:lnTo>
                  <a:lnTo>
                    <a:pt x="245389" y="10147"/>
                  </a:lnTo>
                  <a:lnTo>
                    <a:pt x="193268" y="3009"/>
                  </a:lnTo>
                  <a:lnTo>
                    <a:pt x="140335" y="0"/>
                  </a:lnTo>
                  <a:lnTo>
                    <a:pt x="113588" y="0"/>
                  </a:lnTo>
                  <a:lnTo>
                    <a:pt x="59613" y="2946"/>
                  </a:lnTo>
                  <a:lnTo>
                    <a:pt x="5092" y="9753"/>
                  </a:lnTo>
                  <a:lnTo>
                    <a:pt x="0" y="10642"/>
                  </a:lnTo>
                  <a:lnTo>
                    <a:pt x="0" y="2683256"/>
                  </a:lnTo>
                  <a:lnTo>
                    <a:pt x="1084795" y="2683256"/>
                  </a:lnTo>
                  <a:lnTo>
                    <a:pt x="2087079" y="2683256"/>
                  </a:lnTo>
                  <a:close/>
                </a:path>
                <a:path w="5234305" h="2683509">
                  <a:moveTo>
                    <a:pt x="5234216" y="1598930"/>
                  </a:moveTo>
                  <a:lnTo>
                    <a:pt x="5233479" y="1554695"/>
                  </a:lnTo>
                  <a:lnTo>
                    <a:pt x="5228958" y="1510487"/>
                  </a:lnTo>
                  <a:lnTo>
                    <a:pt x="5220817" y="1466545"/>
                  </a:lnTo>
                  <a:lnTo>
                    <a:pt x="5209171" y="1423149"/>
                  </a:lnTo>
                  <a:lnTo>
                    <a:pt x="5194198" y="1380566"/>
                  </a:lnTo>
                  <a:lnTo>
                    <a:pt x="5175999" y="1339049"/>
                  </a:lnTo>
                  <a:lnTo>
                    <a:pt x="5154752" y="1298879"/>
                  </a:lnTo>
                  <a:lnTo>
                    <a:pt x="5130571" y="1260297"/>
                  </a:lnTo>
                  <a:lnTo>
                    <a:pt x="5103609" y="1223594"/>
                  </a:lnTo>
                  <a:lnTo>
                    <a:pt x="5074005" y="1189024"/>
                  </a:lnTo>
                  <a:lnTo>
                    <a:pt x="5041912" y="1156843"/>
                  </a:lnTo>
                  <a:lnTo>
                    <a:pt x="5007457" y="1127328"/>
                  </a:lnTo>
                  <a:lnTo>
                    <a:pt x="4970792" y="1100734"/>
                  </a:lnTo>
                  <a:lnTo>
                    <a:pt x="4932057" y="1077341"/>
                  </a:lnTo>
                  <a:lnTo>
                    <a:pt x="4891379" y="1057389"/>
                  </a:lnTo>
                  <a:lnTo>
                    <a:pt x="4848923" y="1041171"/>
                  </a:lnTo>
                  <a:lnTo>
                    <a:pt x="4803114" y="1028153"/>
                  </a:lnTo>
                  <a:lnTo>
                    <a:pt x="4756747" y="1019022"/>
                  </a:lnTo>
                  <a:lnTo>
                    <a:pt x="4710011" y="1013663"/>
                  </a:lnTo>
                  <a:lnTo>
                    <a:pt x="4663084" y="1011948"/>
                  </a:lnTo>
                  <a:lnTo>
                    <a:pt x="4616145" y="1013752"/>
                  </a:lnTo>
                  <a:lnTo>
                    <a:pt x="4569371" y="1018971"/>
                  </a:lnTo>
                  <a:lnTo>
                    <a:pt x="4522940" y="1027480"/>
                  </a:lnTo>
                  <a:lnTo>
                    <a:pt x="4477055" y="1039164"/>
                  </a:lnTo>
                  <a:lnTo>
                    <a:pt x="4431868" y="1053909"/>
                  </a:lnTo>
                  <a:lnTo>
                    <a:pt x="4387583" y="1071575"/>
                  </a:lnTo>
                  <a:lnTo>
                    <a:pt x="4344352" y="1092073"/>
                  </a:lnTo>
                  <a:lnTo>
                    <a:pt x="4302391" y="1115275"/>
                  </a:lnTo>
                  <a:lnTo>
                    <a:pt x="4261853" y="1141056"/>
                  </a:lnTo>
                  <a:lnTo>
                    <a:pt x="4222940" y="1169301"/>
                  </a:lnTo>
                  <a:lnTo>
                    <a:pt x="4185805" y="1199883"/>
                  </a:lnTo>
                  <a:lnTo>
                    <a:pt x="4150652" y="1232712"/>
                  </a:lnTo>
                  <a:lnTo>
                    <a:pt x="4117657" y="1267637"/>
                  </a:lnTo>
                  <a:lnTo>
                    <a:pt x="4086999" y="1304569"/>
                  </a:lnTo>
                  <a:lnTo>
                    <a:pt x="4058856" y="1343367"/>
                  </a:lnTo>
                  <a:lnTo>
                    <a:pt x="4033418" y="1383919"/>
                  </a:lnTo>
                  <a:lnTo>
                    <a:pt x="4008983" y="1429283"/>
                  </a:lnTo>
                  <a:lnTo>
                    <a:pt x="3987584" y="1475955"/>
                  </a:lnTo>
                  <a:lnTo>
                    <a:pt x="3969156" y="1523771"/>
                  </a:lnTo>
                  <a:lnTo>
                    <a:pt x="3953649" y="1572590"/>
                  </a:lnTo>
                  <a:lnTo>
                    <a:pt x="3941000" y="1622247"/>
                  </a:lnTo>
                  <a:lnTo>
                    <a:pt x="3931145" y="1672577"/>
                  </a:lnTo>
                  <a:lnTo>
                    <a:pt x="3924020" y="1723415"/>
                  </a:lnTo>
                  <a:lnTo>
                    <a:pt x="3919575" y="1774621"/>
                  </a:lnTo>
                  <a:lnTo>
                    <a:pt x="3917734" y="1826018"/>
                  </a:lnTo>
                  <a:lnTo>
                    <a:pt x="3918445" y="1877466"/>
                  </a:lnTo>
                  <a:lnTo>
                    <a:pt x="3921658" y="1928787"/>
                  </a:lnTo>
                  <a:lnTo>
                    <a:pt x="3928821" y="1978710"/>
                  </a:lnTo>
                  <a:lnTo>
                    <a:pt x="3940454" y="2029040"/>
                  </a:lnTo>
                  <a:lnTo>
                    <a:pt x="3954818" y="2079612"/>
                  </a:lnTo>
                  <a:lnTo>
                    <a:pt x="3970172" y="2130260"/>
                  </a:lnTo>
                  <a:lnTo>
                    <a:pt x="3984764" y="2180856"/>
                  </a:lnTo>
                  <a:lnTo>
                    <a:pt x="3996829" y="2231212"/>
                  </a:lnTo>
                  <a:lnTo>
                    <a:pt x="4004627" y="2281174"/>
                  </a:lnTo>
                  <a:lnTo>
                    <a:pt x="4006418" y="2330602"/>
                  </a:lnTo>
                  <a:lnTo>
                    <a:pt x="4000373" y="2379903"/>
                  </a:lnTo>
                  <a:lnTo>
                    <a:pt x="3986860" y="2426855"/>
                  </a:lnTo>
                  <a:lnTo>
                    <a:pt x="3967276" y="2471902"/>
                  </a:lnTo>
                  <a:lnTo>
                    <a:pt x="3943045" y="2515451"/>
                  </a:lnTo>
                  <a:lnTo>
                    <a:pt x="3915575" y="2557932"/>
                  </a:lnTo>
                  <a:lnTo>
                    <a:pt x="3886250" y="2599779"/>
                  </a:lnTo>
                  <a:lnTo>
                    <a:pt x="3856494" y="2641409"/>
                  </a:lnTo>
                  <a:lnTo>
                    <a:pt x="3827703" y="2683243"/>
                  </a:lnTo>
                  <a:lnTo>
                    <a:pt x="4697857" y="2683243"/>
                  </a:lnTo>
                  <a:lnTo>
                    <a:pt x="4696714" y="2674213"/>
                  </a:lnTo>
                  <a:lnTo>
                    <a:pt x="4692053" y="2627287"/>
                  </a:lnTo>
                  <a:lnTo>
                    <a:pt x="4689170" y="2580716"/>
                  </a:lnTo>
                  <a:lnTo>
                    <a:pt x="4688522" y="2534564"/>
                  </a:lnTo>
                  <a:lnTo>
                    <a:pt x="4690554" y="2488895"/>
                  </a:lnTo>
                  <a:lnTo>
                    <a:pt x="4695723" y="2443797"/>
                  </a:lnTo>
                  <a:lnTo>
                    <a:pt x="4704499" y="2399322"/>
                  </a:lnTo>
                  <a:lnTo>
                    <a:pt x="4717326" y="2355545"/>
                  </a:lnTo>
                  <a:lnTo>
                    <a:pt x="4734649" y="2312543"/>
                  </a:lnTo>
                  <a:lnTo>
                    <a:pt x="4756924" y="2270429"/>
                  </a:lnTo>
                  <a:lnTo>
                    <a:pt x="4782947" y="2230958"/>
                  </a:lnTo>
                  <a:lnTo>
                    <a:pt x="4812169" y="2193721"/>
                  </a:lnTo>
                  <a:lnTo>
                    <a:pt x="4843970" y="2158276"/>
                  </a:lnTo>
                  <a:lnTo>
                    <a:pt x="4877790" y="2124227"/>
                  </a:lnTo>
                  <a:lnTo>
                    <a:pt x="4913033" y="2091156"/>
                  </a:lnTo>
                  <a:lnTo>
                    <a:pt x="4949126" y="2058619"/>
                  </a:lnTo>
                  <a:lnTo>
                    <a:pt x="4985486" y="2026221"/>
                  </a:lnTo>
                  <a:lnTo>
                    <a:pt x="5021516" y="1993519"/>
                  </a:lnTo>
                  <a:lnTo>
                    <a:pt x="5056632" y="1960118"/>
                  </a:lnTo>
                  <a:lnTo>
                    <a:pt x="5090261" y="1925599"/>
                  </a:lnTo>
                  <a:lnTo>
                    <a:pt x="5121821" y="1889518"/>
                  </a:lnTo>
                  <a:lnTo>
                    <a:pt x="5150713" y="1851469"/>
                  </a:lnTo>
                  <a:lnTo>
                    <a:pt x="5176380" y="1811045"/>
                  </a:lnTo>
                  <a:lnTo>
                    <a:pt x="5196624" y="1770710"/>
                  </a:lnTo>
                  <a:lnTo>
                    <a:pt x="5212385" y="1729066"/>
                  </a:lnTo>
                  <a:lnTo>
                    <a:pt x="5223815" y="1686382"/>
                  </a:lnTo>
                  <a:lnTo>
                    <a:pt x="5231041" y="1642910"/>
                  </a:lnTo>
                  <a:lnTo>
                    <a:pt x="5234216" y="1598930"/>
                  </a:lnTo>
                  <a:close/>
                </a:path>
              </a:pathLst>
            </a:custGeom>
            <a:solidFill>
              <a:srgbClr val="E9DEDB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180" name="object 13"/>
            <p:cNvPicPr>
              <a:picLocks/>
            </p:cNvPicPr>
            <p:nvPr/>
          </p:nvPicPr>
          <p:blipFill>
            <a:blip xmlns:r="http://schemas.openxmlformats.org/officeDocument/2006/relationships" r:embed="rId4" cstate="print"/>
            <a:stretch>
              <a:fillRect/>
            </a:stretch>
          </p:blipFill>
          <p:spPr>
            <a:xfrm>
              <a:off x="1161722" y="8278675"/>
              <a:ext cx="2699816" cy="2008323"/>
            </a:xfrm>
            <a:prstGeom prst="rect"/>
          </p:spPr>
        </p:pic>
      </p:grpSp>
      <p:sp>
        <p:nvSpPr>
          <p:cNvPr id="1048633" name="object 14"/>
          <p:cNvSpPr txBox="1"/>
          <p:nvPr/>
        </p:nvSpPr>
        <p:spPr>
          <a:xfrm>
            <a:off x="-41711" y="3136858"/>
            <a:ext cx="5866542" cy="3290288"/>
          </a:xfrm>
          <a:prstGeom prst="rect"/>
        </p:spPr>
        <p:txBody>
          <a:bodyPr bIns="0" lIns="0" rIns="0" rtlCol="0" tIns="12700" vert="horz" wrap="square">
            <a:spAutoFit/>
          </a:bodyPr>
          <a:p>
            <a:pPr algn="ctr" indent="-3810" marL="12065" marR="5080">
              <a:lnSpc>
                <a:spcPct val="116399"/>
              </a:lnSpc>
              <a:spcBef>
                <a:spcPts val="100"/>
              </a:spcBef>
            </a:pPr>
            <a:r>
              <a:rPr dirty="0" sz="5400" spc="95">
                <a:solidFill>
                  <a:srgbClr val="414E9D"/>
                </a:solidFill>
                <a:latin typeface="Trebuchet MS"/>
                <a:cs typeface="Trebuchet MS"/>
              </a:rPr>
              <a:t>PSIKOLOGI </a:t>
            </a:r>
            <a:r>
              <a:rPr dirty="0" sz="5400" spc="100">
                <a:solidFill>
                  <a:srgbClr val="414E9D"/>
                </a:solidFill>
                <a:latin typeface="Trebuchet MS"/>
                <a:cs typeface="Trebuchet MS"/>
              </a:rPr>
              <a:t> </a:t>
            </a:r>
            <a:endParaRPr sz="8000">
              <a:latin typeface="Trebuchet MS"/>
              <a:cs typeface="Trebuchet MS"/>
            </a:endParaRPr>
          </a:p>
          <a:p>
            <a:pPr algn="ctr" indent="-3810" marL="12065" marR="5080">
              <a:lnSpc>
                <a:spcPct val="116399"/>
              </a:lnSpc>
              <a:spcBef>
                <a:spcPts val="100"/>
              </a:spcBef>
            </a:pPr>
            <a:r>
              <a:rPr altLang="id" dirty="0" sz="5400" lang="en-US" spc="715">
                <a:solidFill>
                  <a:srgbClr val="414E9D"/>
                </a:solidFill>
                <a:latin typeface="Trebuchet MS"/>
                <a:cs typeface="Trebuchet MS"/>
              </a:rPr>
              <a:t>K</a:t>
            </a:r>
            <a:r>
              <a:rPr altLang="id" dirty="0" sz="5400" lang="en-US" spc="715">
                <a:solidFill>
                  <a:srgbClr val="414E9D"/>
                </a:solidFill>
                <a:latin typeface="Trebuchet MS"/>
                <a:cs typeface="Trebuchet MS"/>
              </a:rPr>
              <a:t>O</a:t>
            </a:r>
            <a:r>
              <a:rPr altLang="id" dirty="0" sz="5400" lang="en-US" spc="715">
                <a:solidFill>
                  <a:srgbClr val="414E9D"/>
                </a:solidFill>
                <a:latin typeface="Trebuchet MS"/>
                <a:cs typeface="Trebuchet MS"/>
              </a:rPr>
              <a:t>M</a:t>
            </a:r>
            <a:r>
              <a:rPr altLang="id" dirty="0" sz="5400" lang="en-US" spc="715">
                <a:solidFill>
                  <a:srgbClr val="414E9D"/>
                </a:solidFill>
                <a:latin typeface="Trebuchet MS"/>
                <a:cs typeface="Trebuchet MS"/>
              </a:rPr>
              <a:t>U</a:t>
            </a:r>
            <a:r>
              <a:rPr altLang="id" dirty="0" sz="5400" lang="en-US" spc="715">
                <a:solidFill>
                  <a:srgbClr val="414E9D"/>
                </a:solidFill>
                <a:latin typeface="Trebuchet MS"/>
                <a:cs typeface="Trebuchet MS"/>
              </a:rPr>
              <a:t>N</a:t>
            </a:r>
            <a:r>
              <a:rPr altLang="id" dirty="0" sz="5400" lang="en-US" spc="715">
                <a:solidFill>
                  <a:srgbClr val="414E9D"/>
                </a:solidFill>
                <a:latin typeface="Trebuchet MS"/>
                <a:cs typeface="Trebuchet MS"/>
              </a:rPr>
              <a:t>I</a:t>
            </a:r>
            <a:r>
              <a:rPr altLang="id" dirty="0" sz="5400" lang="en-US" spc="715">
                <a:solidFill>
                  <a:srgbClr val="414E9D"/>
                </a:solidFill>
                <a:latin typeface="Trebuchet MS"/>
                <a:cs typeface="Trebuchet MS"/>
              </a:rPr>
              <a:t>K</a:t>
            </a:r>
            <a:r>
              <a:rPr altLang="id" dirty="0" sz="5400" lang="en-US" spc="715">
                <a:solidFill>
                  <a:srgbClr val="414E9D"/>
                </a:solidFill>
                <a:latin typeface="Trebuchet MS"/>
                <a:cs typeface="Trebuchet MS"/>
              </a:rPr>
              <a:t>A</a:t>
            </a:r>
            <a:r>
              <a:rPr altLang="id" dirty="0" sz="5400" lang="en-US" spc="715">
                <a:solidFill>
                  <a:srgbClr val="414E9D"/>
                </a:solidFill>
                <a:latin typeface="Trebuchet MS"/>
                <a:cs typeface="Trebuchet MS"/>
              </a:rPr>
              <a:t>S</a:t>
            </a:r>
            <a:r>
              <a:rPr altLang="id" dirty="0" sz="5400" lang="en-US" spc="715">
                <a:solidFill>
                  <a:srgbClr val="414E9D"/>
                </a:solidFill>
                <a:latin typeface="Trebuchet MS"/>
                <a:cs typeface="Trebuchet MS"/>
              </a:rPr>
              <a:t>I</a:t>
            </a:r>
            <a:endParaRPr sz="8000">
              <a:latin typeface="Trebuchet MS"/>
              <a:cs typeface="Trebuchet MS"/>
            </a:endParaRPr>
          </a:p>
          <a:p>
            <a:pPr algn="ctr" indent="-3810" marL="12065" marR="5080">
              <a:lnSpc>
                <a:spcPct val="116399"/>
              </a:lnSpc>
              <a:spcBef>
                <a:spcPts val="100"/>
              </a:spcBef>
            </a:pPr>
            <a:endParaRPr sz="8000">
              <a:latin typeface="Trebuchet MS"/>
              <a:cs typeface="Trebuchet MS"/>
            </a:endParaRPr>
          </a:p>
        </p:txBody>
      </p:sp>
      <p:sp>
        <p:nvSpPr>
          <p:cNvPr id="1048634" name="object 15"/>
          <p:cNvSpPr txBox="1">
            <a:spLocks noGrp="1"/>
          </p:cNvSpPr>
          <p:nvPr>
            <p:ph type="title"/>
          </p:nvPr>
        </p:nvSpPr>
        <p:spPr>
          <a:xfrm>
            <a:off x="7045299" y="2267200"/>
            <a:ext cx="10563225" cy="1739316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 marR="5080">
              <a:lnSpc>
                <a:spcPct val="107900"/>
              </a:lnSpc>
              <a:spcBef>
                <a:spcPts val="100"/>
              </a:spcBef>
            </a:pPr>
            <a:r>
              <a:rPr b="1" dirty="0" sz="3650" spc="-15">
                <a:solidFill>
                  <a:srgbClr val="373734"/>
                </a:solidFill>
                <a:latin typeface="Trebuchet MS"/>
                <a:cs typeface="Trebuchet MS"/>
              </a:rPr>
              <a:t>Pemeran</a:t>
            </a:r>
            <a:r>
              <a:rPr b="1" dirty="0" sz="3650" spc="-120">
                <a:solidFill>
                  <a:srgbClr val="373734"/>
                </a:solidFill>
                <a:latin typeface="Trebuchet MS"/>
                <a:cs typeface="Trebuchet MS"/>
              </a:rPr>
              <a:t> </a:t>
            </a:r>
            <a:r>
              <a:rPr b="1" dirty="0" sz="3650" spc="5">
                <a:solidFill>
                  <a:srgbClr val="373734"/>
                </a:solidFill>
                <a:latin typeface="Trebuchet MS"/>
                <a:cs typeface="Trebuchet MS"/>
              </a:rPr>
              <a:t>utama</a:t>
            </a:r>
            <a:r>
              <a:rPr b="1" dirty="0" sz="3650" spc="-114">
                <a:solidFill>
                  <a:srgbClr val="373734"/>
                </a:solidFill>
                <a:latin typeface="Trebuchet MS"/>
                <a:cs typeface="Trebuchet MS"/>
              </a:rPr>
              <a:t> </a:t>
            </a:r>
            <a:r>
              <a:rPr b="1" dirty="0" sz="3650" spc="55">
                <a:solidFill>
                  <a:srgbClr val="373734"/>
                </a:solidFill>
                <a:latin typeface="Trebuchet MS"/>
                <a:cs typeface="Trebuchet MS"/>
              </a:rPr>
              <a:t>dalam</a:t>
            </a:r>
            <a:r>
              <a:rPr b="1" dirty="0" sz="3650" spc="-114">
                <a:solidFill>
                  <a:srgbClr val="373734"/>
                </a:solidFill>
                <a:latin typeface="Trebuchet MS"/>
                <a:cs typeface="Trebuchet MS"/>
              </a:rPr>
              <a:t> </a:t>
            </a:r>
            <a:r>
              <a:rPr b="1" dirty="0" sz="3650" spc="35">
                <a:solidFill>
                  <a:srgbClr val="373734"/>
                </a:solidFill>
                <a:latin typeface="Trebuchet MS"/>
                <a:cs typeface="Trebuchet MS"/>
              </a:rPr>
              <a:t>proses</a:t>
            </a:r>
            <a:r>
              <a:rPr b="1" dirty="0" sz="3650" spc="-114">
                <a:solidFill>
                  <a:srgbClr val="373734"/>
                </a:solidFill>
                <a:latin typeface="Trebuchet MS"/>
                <a:cs typeface="Trebuchet MS"/>
              </a:rPr>
              <a:t> </a:t>
            </a:r>
            <a:r>
              <a:rPr b="1" dirty="0" sz="3650" spc="-20">
                <a:solidFill>
                  <a:srgbClr val="373734"/>
                </a:solidFill>
                <a:latin typeface="Trebuchet MS"/>
                <a:cs typeface="Trebuchet MS"/>
              </a:rPr>
              <a:t>komunikasi</a:t>
            </a:r>
            <a:r>
              <a:rPr b="1" dirty="0" sz="3650" spc="-120">
                <a:solidFill>
                  <a:srgbClr val="373734"/>
                </a:solidFill>
                <a:latin typeface="Trebuchet MS"/>
                <a:cs typeface="Trebuchet MS"/>
              </a:rPr>
              <a:t> </a:t>
            </a:r>
            <a:r>
              <a:rPr b="1" dirty="0" sz="3650" spc="35">
                <a:solidFill>
                  <a:srgbClr val="373734"/>
                </a:solidFill>
                <a:latin typeface="Trebuchet MS"/>
                <a:cs typeface="Trebuchet MS"/>
              </a:rPr>
              <a:t>adalah </a:t>
            </a:r>
            <a:r>
              <a:rPr b="1" dirty="0" sz="3650" spc="-1085">
                <a:solidFill>
                  <a:srgbClr val="373734"/>
                </a:solidFill>
                <a:latin typeface="Trebuchet MS"/>
                <a:cs typeface="Trebuchet MS"/>
              </a:rPr>
              <a:t> </a:t>
            </a:r>
            <a:r>
              <a:rPr b="1" dirty="0" sz="3650" spc="-45">
                <a:solidFill>
                  <a:srgbClr val="373734"/>
                </a:solidFill>
                <a:latin typeface="Trebuchet MS"/>
                <a:cs typeface="Trebuchet MS"/>
              </a:rPr>
              <a:t>manusia.</a:t>
            </a:r>
            <a:r>
              <a:rPr b="1" dirty="0" sz="3650" spc="200">
                <a:solidFill>
                  <a:srgbClr val="373734"/>
                </a:solidFill>
                <a:latin typeface="Trebuchet MS"/>
                <a:cs typeface="Trebuchet MS"/>
              </a:rPr>
              <a:t> </a:t>
            </a:r>
            <a:r>
              <a:rPr b="1" dirty="0" sz="3650" spc="85">
                <a:solidFill>
                  <a:srgbClr val="373734"/>
                </a:solidFill>
                <a:latin typeface="Trebuchet MS"/>
                <a:cs typeface="Trebuchet MS"/>
              </a:rPr>
              <a:t>Psikolog</a:t>
            </a:r>
            <a:r>
              <a:rPr b="1" dirty="0" sz="3650" spc="204">
                <a:solidFill>
                  <a:srgbClr val="373734"/>
                </a:solidFill>
                <a:latin typeface="Trebuchet MS"/>
                <a:cs typeface="Trebuchet MS"/>
              </a:rPr>
              <a:t> </a:t>
            </a:r>
            <a:r>
              <a:rPr b="1" dirty="0" sz="3650" spc="45">
                <a:solidFill>
                  <a:srgbClr val="373734"/>
                </a:solidFill>
                <a:latin typeface="Trebuchet MS"/>
                <a:cs typeface="Trebuchet MS"/>
              </a:rPr>
              <a:t>memandang</a:t>
            </a:r>
            <a:r>
              <a:rPr b="1" dirty="0" sz="3650" spc="200">
                <a:solidFill>
                  <a:srgbClr val="373734"/>
                </a:solidFill>
                <a:latin typeface="Trebuchet MS"/>
                <a:cs typeface="Trebuchet MS"/>
              </a:rPr>
              <a:t> </a:t>
            </a:r>
            <a:r>
              <a:rPr b="1" dirty="0" sz="3650" spc="-20">
                <a:solidFill>
                  <a:srgbClr val="373734"/>
                </a:solidFill>
                <a:latin typeface="Trebuchet MS"/>
                <a:cs typeface="Trebuchet MS"/>
              </a:rPr>
              <a:t>komunikasi </a:t>
            </a:r>
            <a:r>
              <a:rPr b="1" dirty="0" sz="3650" spc="-15">
                <a:solidFill>
                  <a:srgbClr val="373734"/>
                </a:solidFill>
                <a:latin typeface="Trebuchet MS"/>
                <a:cs typeface="Trebuchet MS"/>
              </a:rPr>
              <a:t> </a:t>
            </a:r>
            <a:r>
              <a:rPr b="1" dirty="0" sz="3650" spc="-85">
                <a:solidFill>
                  <a:srgbClr val="373734"/>
                </a:solidFill>
                <a:latin typeface="Trebuchet MS"/>
                <a:cs typeface="Trebuchet MS"/>
              </a:rPr>
              <a:t>justru</a:t>
            </a:r>
            <a:r>
              <a:rPr b="1" dirty="0" sz="3650" spc="-120">
                <a:solidFill>
                  <a:srgbClr val="373734"/>
                </a:solidFill>
                <a:latin typeface="Trebuchet MS"/>
                <a:cs typeface="Trebuchet MS"/>
              </a:rPr>
              <a:t> </a:t>
            </a:r>
            <a:r>
              <a:rPr b="1" dirty="0" sz="3650" spc="50">
                <a:solidFill>
                  <a:srgbClr val="373734"/>
                </a:solidFill>
                <a:latin typeface="Trebuchet MS"/>
                <a:cs typeface="Trebuchet MS"/>
              </a:rPr>
              <a:t>pada</a:t>
            </a:r>
            <a:r>
              <a:rPr b="1" dirty="0" sz="3650" spc="-114">
                <a:solidFill>
                  <a:srgbClr val="373734"/>
                </a:solidFill>
                <a:latin typeface="Trebuchet MS"/>
                <a:cs typeface="Trebuchet MS"/>
              </a:rPr>
              <a:t> </a:t>
            </a:r>
            <a:r>
              <a:rPr b="1" dirty="0" sz="3650" spc="-45">
                <a:solidFill>
                  <a:srgbClr val="373734"/>
                </a:solidFill>
                <a:latin typeface="Trebuchet MS"/>
                <a:cs typeface="Trebuchet MS"/>
              </a:rPr>
              <a:t>perilaku</a:t>
            </a:r>
            <a:r>
              <a:rPr b="1" dirty="0" sz="3650" spc="-114">
                <a:solidFill>
                  <a:srgbClr val="373734"/>
                </a:solidFill>
                <a:latin typeface="Trebuchet MS"/>
                <a:cs typeface="Trebuchet MS"/>
              </a:rPr>
              <a:t> </a:t>
            </a:r>
            <a:r>
              <a:rPr b="1" dirty="0" sz="3650" spc="10">
                <a:solidFill>
                  <a:srgbClr val="373734"/>
                </a:solidFill>
                <a:latin typeface="Trebuchet MS"/>
                <a:cs typeface="Trebuchet MS"/>
              </a:rPr>
              <a:t>manusia</a:t>
            </a:r>
            <a:r>
              <a:rPr b="1" dirty="0" sz="3650" spc="-120">
                <a:solidFill>
                  <a:srgbClr val="373734"/>
                </a:solidFill>
                <a:latin typeface="Trebuchet MS"/>
                <a:cs typeface="Trebuchet MS"/>
              </a:rPr>
              <a:t> </a:t>
            </a:r>
            <a:r>
              <a:rPr b="1" dirty="0" sz="3650" spc="-70">
                <a:solidFill>
                  <a:srgbClr val="373734"/>
                </a:solidFill>
                <a:latin typeface="Trebuchet MS"/>
                <a:cs typeface="Trebuchet MS"/>
              </a:rPr>
              <a:t>komunikan.</a:t>
            </a:r>
            <a:endParaRPr sz="3650">
              <a:latin typeface="Trebuchet MS"/>
              <a:cs typeface="Trebuchet MS"/>
            </a:endParaRPr>
          </a:p>
        </p:txBody>
      </p:sp>
      <p:sp>
        <p:nvSpPr>
          <p:cNvPr id="1048635" name="object 16"/>
          <p:cNvSpPr txBox="1"/>
          <p:nvPr/>
        </p:nvSpPr>
        <p:spPr>
          <a:xfrm>
            <a:off x="7045299" y="4067425"/>
            <a:ext cx="9944100" cy="3465931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 marR="5080">
              <a:lnSpc>
                <a:spcPct val="107900"/>
              </a:lnSpc>
              <a:spcBef>
                <a:spcPts val="100"/>
              </a:spcBef>
            </a:pPr>
            <a:r>
              <a:rPr b="1" dirty="0" sz="3650" spc="85">
                <a:solidFill>
                  <a:srgbClr val="373734"/>
                </a:solidFill>
                <a:latin typeface="Trebuchet MS"/>
                <a:cs typeface="Trebuchet MS"/>
              </a:rPr>
              <a:t>Psikolog </a:t>
            </a:r>
            <a:r>
              <a:rPr b="1" dirty="0" sz="3650" spc="-10">
                <a:solidFill>
                  <a:srgbClr val="373734"/>
                </a:solidFill>
                <a:latin typeface="Trebuchet MS"/>
                <a:cs typeface="Trebuchet MS"/>
              </a:rPr>
              <a:t>mulai </a:t>
            </a:r>
            <a:r>
              <a:rPr b="1" dirty="0" sz="3650" spc="35">
                <a:solidFill>
                  <a:srgbClr val="373734"/>
                </a:solidFill>
                <a:latin typeface="Trebuchet MS"/>
                <a:cs typeface="Trebuchet MS"/>
              </a:rPr>
              <a:t>masuk </a:t>
            </a:r>
            <a:r>
              <a:rPr b="1" dirty="0" sz="3650" spc="-70">
                <a:solidFill>
                  <a:srgbClr val="373734"/>
                </a:solidFill>
                <a:latin typeface="Trebuchet MS"/>
                <a:cs typeface="Trebuchet MS"/>
              </a:rPr>
              <a:t>ketika </a:t>
            </a:r>
            <a:r>
              <a:rPr b="1" dirty="0" sz="3650" spc="-35">
                <a:solidFill>
                  <a:srgbClr val="373734"/>
                </a:solidFill>
                <a:latin typeface="Trebuchet MS"/>
                <a:cs typeface="Trebuchet MS"/>
              </a:rPr>
              <a:t>membicarakan </a:t>
            </a:r>
            <a:r>
              <a:rPr b="1" dirty="0" sz="3650" spc="-30">
                <a:solidFill>
                  <a:srgbClr val="373734"/>
                </a:solidFill>
                <a:latin typeface="Trebuchet MS"/>
                <a:cs typeface="Trebuchet MS"/>
              </a:rPr>
              <a:t> </a:t>
            </a:r>
            <a:r>
              <a:rPr b="1" dirty="0" sz="3650" spc="50">
                <a:solidFill>
                  <a:srgbClr val="373734"/>
                </a:solidFill>
                <a:latin typeface="Trebuchet MS"/>
                <a:cs typeface="Trebuchet MS"/>
              </a:rPr>
              <a:t>bagaimana </a:t>
            </a:r>
            <a:r>
              <a:rPr b="1" dirty="0" sz="3650" spc="10">
                <a:solidFill>
                  <a:srgbClr val="373734"/>
                </a:solidFill>
                <a:latin typeface="Trebuchet MS"/>
                <a:cs typeface="Trebuchet MS"/>
              </a:rPr>
              <a:t>manusia </a:t>
            </a:r>
            <a:r>
              <a:rPr b="1" dirty="0" sz="3650" spc="20">
                <a:solidFill>
                  <a:srgbClr val="373734"/>
                </a:solidFill>
                <a:latin typeface="Trebuchet MS"/>
                <a:cs typeface="Trebuchet MS"/>
              </a:rPr>
              <a:t>memproses </a:t>
            </a:r>
            <a:r>
              <a:rPr b="1" dirty="0" sz="3650" spc="25">
                <a:solidFill>
                  <a:srgbClr val="373734"/>
                </a:solidFill>
                <a:latin typeface="Trebuchet MS"/>
                <a:cs typeface="Trebuchet MS"/>
              </a:rPr>
              <a:t>pesan </a:t>
            </a:r>
            <a:r>
              <a:rPr b="1" dirty="0" sz="3650" spc="85">
                <a:solidFill>
                  <a:srgbClr val="373734"/>
                </a:solidFill>
                <a:latin typeface="Trebuchet MS"/>
                <a:cs typeface="Trebuchet MS"/>
              </a:rPr>
              <a:t>yang </a:t>
            </a:r>
            <a:r>
              <a:rPr b="1" dirty="0" sz="3650" spc="90">
                <a:solidFill>
                  <a:srgbClr val="373734"/>
                </a:solidFill>
                <a:latin typeface="Trebuchet MS"/>
                <a:cs typeface="Trebuchet MS"/>
              </a:rPr>
              <a:t> </a:t>
            </a:r>
            <a:r>
              <a:rPr b="1" dirty="0" sz="3650" spc="-80">
                <a:solidFill>
                  <a:srgbClr val="373734"/>
                </a:solidFill>
                <a:latin typeface="Trebuchet MS"/>
                <a:cs typeface="Trebuchet MS"/>
              </a:rPr>
              <a:t>diterimanya,</a:t>
            </a:r>
            <a:r>
              <a:rPr b="1" dirty="0" sz="3650" spc="-130">
                <a:solidFill>
                  <a:srgbClr val="373734"/>
                </a:solidFill>
                <a:latin typeface="Trebuchet MS"/>
                <a:cs typeface="Trebuchet MS"/>
              </a:rPr>
              <a:t> </a:t>
            </a:r>
            <a:r>
              <a:rPr b="1" dirty="0" sz="3650" spc="50">
                <a:solidFill>
                  <a:srgbClr val="373734"/>
                </a:solidFill>
                <a:latin typeface="Trebuchet MS"/>
                <a:cs typeface="Trebuchet MS"/>
              </a:rPr>
              <a:t>bagaimana</a:t>
            </a:r>
            <a:r>
              <a:rPr b="1" dirty="0" sz="3650" spc="-125">
                <a:solidFill>
                  <a:srgbClr val="373734"/>
                </a:solidFill>
                <a:latin typeface="Trebuchet MS"/>
                <a:cs typeface="Trebuchet MS"/>
              </a:rPr>
              <a:t> </a:t>
            </a:r>
            <a:r>
              <a:rPr b="1" dirty="0" sz="3650" spc="-50">
                <a:solidFill>
                  <a:srgbClr val="373734"/>
                </a:solidFill>
                <a:latin typeface="Trebuchet MS"/>
                <a:cs typeface="Trebuchet MS"/>
              </a:rPr>
              <a:t>cara</a:t>
            </a:r>
            <a:r>
              <a:rPr b="1" dirty="0" sz="3650" spc="-125">
                <a:solidFill>
                  <a:srgbClr val="373734"/>
                </a:solidFill>
                <a:latin typeface="Trebuchet MS"/>
                <a:cs typeface="Trebuchet MS"/>
              </a:rPr>
              <a:t> </a:t>
            </a:r>
            <a:r>
              <a:rPr b="1" dirty="0" sz="3650" spc="-85">
                <a:solidFill>
                  <a:srgbClr val="373734"/>
                </a:solidFill>
                <a:latin typeface="Trebuchet MS"/>
                <a:cs typeface="Trebuchet MS"/>
              </a:rPr>
              <a:t>berpikir</a:t>
            </a:r>
            <a:r>
              <a:rPr b="1" dirty="0" sz="3650" spc="-130">
                <a:solidFill>
                  <a:srgbClr val="373734"/>
                </a:solidFill>
                <a:latin typeface="Trebuchet MS"/>
                <a:cs typeface="Trebuchet MS"/>
              </a:rPr>
              <a:t> </a:t>
            </a:r>
            <a:r>
              <a:rPr b="1" dirty="0" sz="3650" spc="25">
                <a:solidFill>
                  <a:srgbClr val="373734"/>
                </a:solidFill>
                <a:latin typeface="Trebuchet MS"/>
                <a:cs typeface="Trebuchet MS"/>
              </a:rPr>
              <a:t>dan</a:t>
            </a:r>
            <a:r>
              <a:rPr b="1" dirty="0" sz="3650" spc="-125">
                <a:solidFill>
                  <a:srgbClr val="373734"/>
                </a:solidFill>
                <a:latin typeface="Trebuchet MS"/>
                <a:cs typeface="Trebuchet MS"/>
              </a:rPr>
              <a:t> </a:t>
            </a:r>
            <a:r>
              <a:rPr b="1" dirty="0" sz="3650" spc="-50">
                <a:solidFill>
                  <a:srgbClr val="373734"/>
                </a:solidFill>
                <a:latin typeface="Trebuchet MS"/>
                <a:cs typeface="Trebuchet MS"/>
              </a:rPr>
              <a:t>cara </a:t>
            </a:r>
            <a:r>
              <a:rPr b="1" dirty="0" sz="3650" spc="-1085">
                <a:solidFill>
                  <a:srgbClr val="373734"/>
                </a:solidFill>
                <a:latin typeface="Trebuchet MS"/>
                <a:cs typeface="Trebuchet MS"/>
              </a:rPr>
              <a:t> </a:t>
            </a:r>
            <a:r>
              <a:rPr b="1" dirty="0" sz="3650" spc="-30">
                <a:solidFill>
                  <a:srgbClr val="373734"/>
                </a:solidFill>
                <a:latin typeface="Trebuchet MS"/>
                <a:cs typeface="Trebuchet MS"/>
              </a:rPr>
              <a:t>melihat </a:t>
            </a:r>
            <a:r>
              <a:rPr b="1" dirty="0" sz="3650" spc="10">
                <a:solidFill>
                  <a:srgbClr val="373734"/>
                </a:solidFill>
                <a:latin typeface="Trebuchet MS"/>
                <a:cs typeface="Trebuchet MS"/>
              </a:rPr>
              <a:t>manusia </a:t>
            </a:r>
            <a:r>
              <a:rPr b="1" dirty="0" sz="3650" spc="-20">
                <a:solidFill>
                  <a:srgbClr val="373734"/>
                </a:solidFill>
                <a:latin typeface="Trebuchet MS"/>
                <a:cs typeface="Trebuchet MS"/>
              </a:rPr>
              <a:t>dipengaruhi </a:t>
            </a:r>
            <a:r>
              <a:rPr b="1" dirty="0" sz="3650" spc="-15">
                <a:solidFill>
                  <a:srgbClr val="373734"/>
                </a:solidFill>
                <a:latin typeface="Trebuchet MS"/>
                <a:cs typeface="Trebuchet MS"/>
              </a:rPr>
              <a:t>oleh </a:t>
            </a:r>
            <a:r>
              <a:rPr b="1" dirty="0" sz="3650" spc="105">
                <a:solidFill>
                  <a:srgbClr val="373734"/>
                </a:solidFill>
                <a:latin typeface="Trebuchet MS"/>
                <a:cs typeface="Trebuchet MS"/>
              </a:rPr>
              <a:t>lambang- </a:t>
            </a:r>
            <a:r>
              <a:rPr b="1" dirty="0" sz="3650" spc="110">
                <a:solidFill>
                  <a:srgbClr val="373734"/>
                </a:solidFill>
                <a:latin typeface="Trebuchet MS"/>
                <a:cs typeface="Trebuchet MS"/>
              </a:rPr>
              <a:t> </a:t>
            </a:r>
            <a:r>
              <a:rPr b="1" dirty="0" sz="3650" spc="85">
                <a:solidFill>
                  <a:srgbClr val="373734"/>
                </a:solidFill>
                <a:latin typeface="Trebuchet MS"/>
                <a:cs typeface="Trebuchet MS"/>
              </a:rPr>
              <a:t>lambang yang </a:t>
            </a:r>
            <a:r>
              <a:rPr b="1" dirty="0" sz="3650" spc="-110">
                <a:solidFill>
                  <a:srgbClr val="373734"/>
                </a:solidFill>
                <a:latin typeface="Trebuchet MS"/>
                <a:cs typeface="Trebuchet MS"/>
              </a:rPr>
              <a:t>dimiliki. </a:t>
            </a:r>
            <a:r>
              <a:rPr b="1" dirty="0" sz="3650" spc="5">
                <a:solidFill>
                  <a:srgbClr val="373734"/>
                </a:solidFill>
                <a:latin typeface="Trebuchet MS"/>
                <a:cs typeface="Trebuchet MS"/>
              </a:rPr>
              <a:t>Fokus </a:t>
            </a:r>
            <a:r>
              <a:rPr b="1" dirty="0" sz="3650" spc="40">
                <a:solidFill>
                  <a:srgbClr val="373734"/>
                </a:solidFill>
                <a:latin typeface="Trebuchet MS"/>
                <a:cs typeface="Trebuchet MS"/>
              </a:rPr>
              <a:t>psikologi </a:t>
            </a:r>
            <a:r>
              <a:rPr b="1" dirty="0" sz="3650" spc="45">
                <a:solidFill>
                  <a:srgbClr val="373734"/>
                </a:solidFill>
                <a:latin typeface="Trebuchet MS"/>
                <a:cs typeface="Trebuchet MS"/>
              </a:rPr>
              <a:t> </a:t>
            </a:r>
            <a:r>
              <a:rPr b="1" dirty="0" sz="3650" spc="-20">
                <a:solidFill>
                  <a:srgbClr val="373734"/>
                </a:solidFill>
                <a:latin typeface="Trebuchet MS"/>
                <a:cs typeface="Trebuchet MS"/>
              </a:rPr>
              <a:t>komunikasi</a:t>
            </a:r>
            <a:r>
              <a:rPr b="1" dirty="0" sz="3650" spc="-120">
                <a:solidFill>
                  <a:srgbClr val="373734"/>
                </a:solidFill>
                <a:latin typeface="Trebuchet MS"/>
                <a:cs typeface="Trebuchet MS"/>
              </a:rPr>
              <a:t> </a:t>
            </a:r>
            <a:r>
              <a:rPr b="1" dirty="0" sz="3650" spc="35">
                <a:solidFill>
                  <a:srgbClr val="373734"/>
                </a:solidFill>
                <a:latin typeface="Trebuchet MS"/>
                <a:cs typeface="Trebuchet MS"/>
              </a:rPr>
              <a:t>adalah</a:t>
            </a:r>
            <a:r>
              <a:rPr b="1" dirty="0" sz="3650" spc="-114">
                <a:solidFill>
                  <a:srgbClr val="373734"/>
                </a:solidFill>
                <a:latin typeface="Trebuchet MS"/>
                <a:cs typeface="Trebuchet MS"/>
              </a:rPr>
              <a:t> </a:t>
            </a:r>
            <a:r>
              <a:rPr b="1" dirty="0" sz="3650" spc="10">
                <a:solidFill>
                  <a:srgbClr val="373734"/>
                </a:solidFill>
                <a:latin typeface="Trebuchet MS"/>
                <a:cs typeface="Trebuchet MS"/>
              </a:rPr>
              <a:t>manusia</a:t>
            </a:r>
            <a:r>
              <a:rPr b="1" dirty="0" sz="3650" spc="-114">
                <a:solidFill>
                  <a:srgbClr val="373734"/>
                </a:solidFill>
                <a:latin typeface="Trebuchet MS"/>
                <a:cs typeface="Trebuchet MS"/>
              </a:rPr>
              <a:t> </a:t>
            </a:r>
            <a:r>
              <a:rPr b="1" dirty="0" sz="3650" spc="-70">
                <a:solidFill>
                  <a:srgbClr val="373734"/>
                </a:solidFill>
                <a:latin typeface="Trebuchet MS"/>
                <a:cs typeface="Trebuchet MS"/>
              </a:rPr>
              <a:t>komunikan.</a:t>
            </a:r>
            <a:endParaRPr sz="36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1" name="object 2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4710031" y="2521072"/>
            <a:ext cx="3653664" cy="5245100"/>
          </a:xfrm>
          <a:prstGeom prst="rect"/>
        </p:spPr>
      </p:pic>
      <p:grpSp>
        <p:nvGrpSpPr>
          <p:cNvPr id="49" name="object 3"/>
          <p:cNvGrpSpPr/>
          <p:nvPr/>
        </p:nvGrpSpPr>
        <p:grpSpPr>
          <a:xfrm>
            <a:off x="0" y="0"/>
            <a:ext cx="3220085" cy="6971030"/>
            <a:chOff x="0" y="0"/>
            <a:chExt cx="3220085" cy="6971030"/>
          </a:xfrm>
        </p:grpSpPr>
        <p:pic>
          <p:nvPicPr>
            <p:cNvPr id="2097182" name="object 4"/>
            <p:cNvPicPr>
              <a:picLocks/>
            </p:cNvPicPr>
            <p:nvPr/>
          </p:nvPicPr>
          <p:blipFill>
            <a:blip xmlns:r="http://schemas.openxmlformats.org/officeDocument/2006/relationships" r:embed="rId2" cstate="print"/>
            <a:stretch>
              <a:fillRect/>
            </a:stretch>
          </p:blipFill>
          <p:spPr>
            <a:xfrm>
              <a:off x="0" y="983134"/>
              <a:ext cx="2484061" cy="5987693"/>
            </a:xfrm>
            <a:prstGeom prst="rect"/>
          </p:spPr>
        </p:pic>
        <p:pic>
          <p:nvPicPr>
            <p:cNvPr id="2097183" name="object 5"/>
            <p:cNvPicPr>
              <a:picLocks/>
            </p:cNvPicPr>
            <p:nvPr/>
          </p:nvPicPr>
          <p:blipFill>
            <a:blip xmlns:r="http://schemas.openxmlformats.org/officeDocument/2006/relationships" r:embed="rId3" cstate="print"/>
            <a:stretch>
              <a:fillRect/>
            </a:stretch>
          </p:blipFill>
          <p:spPr>
            <a:xfrm>
              <a:off x="0" y="0"/>
              <a:ext cx="3219593" cy="2947170"/>
            </a:xfrm>
            <a:prstGeom prst="rect"/>
          </p:spPr>
        </p:pic>
      </p:grpSp>
      <p:grpSp>
        <p:nvGrpSpPr>
          <p:cNvPr id="50" name="object 6"/>
          <p:cNvGrpSpPr/>
          <p:nvPr/>
        </p:nvGrpSpPr>
        <p:grpSpPr>
          <a:xfrm>
            <a:off x="13771294" y="7486847"/>
            <a:ext cx="4516755" cy="2800350"/>
            <a:chOff x="13771294" y="7486847"/>
            <a:chExt cx="4516755" cy="2800350"/>
          </a:xfrm>
        </p:grpSpPr>
        <p:pic>
          <p:nvPicPr>
            <p:cNvPr id="2097184" name="object 7"/>
            <p:cNvPicPr>
              <a:picLocks/>
            </p:cNvPicPr>
            <p:nvPr/>
          </p:nvPicPr>
          <p:blipFill>
            <a:blip xmlns:r="http://schemas.openxmlformats.org/officeDocument/2006/relationships" r:embed="rId4" cstate="print"/>
            <a:stretch>
              <a:fillRect/>
            </a:stretch>
          </p:blipFill>
          <p:spPr>
            <a:xfrm>
              <a:off x="15414023" y="7537962"/>
              <a:ext cx="2873976" cy="2749036"/>
            </a:xfrm>
            <a:prstGeom prst="rect"/>
          </p:spPr>
        </p:pic>
        <p:sp>
          <p:nvSpPr>
            <p:cNvPr id="1048636" name="object 8"/>
            <p:cNvSpPr/>
            <p:nvPr/>
          </p:nvSpPr>
          <p:spPr>
            <a:xfrm>
              <a:off x="13771294" y="7486847"/>
              <a:ext cx="3003550" cy="2800350"/>
            </a:xfrm>
            <a:custGeom>
              <a:avLst/>
              <a:ahLst/>
              <a:rect l="l" t="t" r="r" b="b"/>
              <a:pathLst>
                <a:path w="3003550" h="2800350">
                  <a:moveTo>
                    <a:pt x="1077806" y="380435"/>
                  </a:moveTo>
                  <a:lnTo>
                    <a:pt x="1104311" y="336879"/>
                  </a:lnTo>
                  <a:lnTo>
                    <a:pt x="1133513" y="295404"/>
                  </a:lnTo>
                  <a:lnTo>
                    <a:pt x="1166223" y="256639"/>
                  </a:lnTo>
                  <a:lnTo>
                    <a:pt x="1203251" y="221213"/>
                  </a:lnTo>
                  <a:lnTo>
                    <a:pt x="1242118" y="192413"/>
                  </a:lnTo>
                  <a:lnTo>
                    <a:pt x="1284585" y="168046"/>
                  </a:lnTo>
                  <a:lnTo>
                    <a:pt x="1329801" y="147351"/>
                  </a:lnTo>
                  <a:lnTo>
                    <a:pt x="1376917" y="129569"/>
                  </a:lnTo>
                  <a:lnTo>
                    <a:pt x="1425084" y="113937"/>
                  </a:lnTo>
                  <a:lnTo>
                    <a:pt x="1473453" y="99695"/>
                  </a:lnTo>
                  <a:lnTo>
                    <a:pt x="1521173" y="86082"/>
                  </a:lnTo>
                  <a:lnTo>
                    <a:pt x="1615988" y="58031"/>
                  </a:lnTo>
                  <a:lnTo>
                    <a:pt x="1664929" y="45250"/>
                  </a:lnTo>
                  <a:lnTo>
                    <a:pt x="1714170" y="34013"/>
                  </a:lnTo>
                  <a:lnTo>
                    <a:pt x="1763667" y="24337"/>
                  </a:lnTo>
                  <a:lnTo>
                    <a:pt x="1813374" y="16240"/>
                  </a:lnTo>
                  <a:lnTo>
                    <a:pt x="1863246" y="9740"/>
                  </a:lnTo>
                  <a:lnTo>
                    <a:pt x="1913235" y="4855"/>
                  </a:lnTo>
                  <a:lnTo>
                    <a:pt x="1963298" y="1602"/>
                  </a:lnTo>
                  <a:lnTo>
                    <a:pt x="2013387" y="0"/>
                  </a:lnTo>
                  <a:lnTo>
                    <a:pt x="2063458" y="66"/>
                  </a:lnTo>
                  <a:lnTo>
                    <a:pt x="2113465" y="1818"/>
                  </a:lnTo>
                  <a:lnTo>
                    <a:pt x="2163362" y="5274"/>
                  </a:lnTo>
                  <a:lnTo>
                    <a:pt x="2213103" y="10452"/>
                  </a:lnTo>
                  <a:lnTo>
                    <a:pt x="2262643" y="17370"/>
                  </a:lnTo>
                  <a:lnTo>
                    <a:pt x="2311936" y="26046"/>
                  </a:lnTo>
                  <a:lnTo>
                    <a:pt x="2360936" y="36497"/>
                  </a:lnTo>
                  <a:lnTo>
                    <a:pt x="2409597" y="48741"/>
                  </a:lnTo>
                  <a:lnTo>
                    <a:pt x="2457875" y="62796"/>
                  </a:lnTo>
                  <a:lnTo>
                    <a:pt x="2505723" y="78681"/>
                  </a:lnTo>
                  <a:lnTo>
                    <a:pt x="2553095" y="96412"/>
                  </a:lnTo>
                  <a:lnTo>
                    <a:pt x="2599946" y="116008"/>
                  </a:lnTo>
                  <a:lnTo>
                    <a:pt x="2646230" y="137487"/>
                  </a:lnTo>
                  <a:lnTo>
                    <a:pt x="2688583" y="159300"/>
                  </a:lnTo>
                  <a:lnTo>
                    <a:pt x="2735520" y="186534"/>
                  </a:lnTo>
                  <a:lnTo>
                    <a:pt x="2780504" y="217228"/>
                  </a:lnTo>
                  <a:lnTo>
                    <a:pt x="2820415" y="250280"/>
                  </a:lnTo>
                  <a:lnTo>
                    <a:pt x="2856530" y="287454"/>
                  </a:lnTo>
                  <a:lnTo>
                    <a:pt x="2887016" y="327374"/>
                  </a:lnTo>
                  <a:lnTo>
                    <a:pt x="2913012" y="370339"/>
                  </a:lnTo>
                  <a:lnTo>
                    <a:pt x="2934950" y="415699"/>
                  </a:lnTo>
                  <a:lnTo>
                    <a:pt x="2953264" y="462805"/>
                  </a:lnTo>
                  <a:lnTo>
                    <a:pt x="2968388" y="511005"/>
                  </a:lnTo>
                  <a:lnTo>
                    <a:pt x="2980864" y="560501"/>
                  </a:lnTo>
                  <a:lnTo>
                    <a:pt x="2990581" y="610587"/>
                  </a:lnTo>
                  <a:lnTo>
                    <a:pt x="2997556" y="661121"/>
                  </a:lnTo>
                  <a:lnTo>
                    <a:pt x="3001808" y="711960"/>
                  </a:lnTo>
                  <a:lnTo>
                    <a:pt x="3003356" y="762962"/>
                  </a:lnTo>
                  <a:lnTo>
                    <a:pt x="3002217" y="813984"/>
                  </a:lnTo>
                  <a:lnTo>
                    <a:pt x="2998411" y="864884"/>
                  </a:lnTo>
                  <a:lnTo>
                    <a:pt x="2991956" y="915519"/>
                  </a:lnTo>
                  <a:lnTo>
                    <a:pt x="2982870" y="965747"/>
                  </a:lnTo>
                  <a:lnTo>
                    <a:pt x="2971171" y="1015425"/>
                  </a:lnTo>
                  <a:lnTo>
                    <a:pt x="2956878" y="1064411"/>
                  </a:lnTo>
                  <a:lnTo>
                    <a:pt x="2940010" y="1112563"/>
                  </a:lnTo>
                  <a:lnTo>
                    <a:pt x="2920585" y="1159737"/>
                  </a:lnTo>
                  <a:lnTo>
                    <a:pt x="2898620" y="1205791"/>
                  </a:lnTo>
                  <a:lnTo>
                    <a:pt x="2874136" y="1250583"/>
                  </a:lnTo>
                  <a:lnTo>
                    <a:pt x="2847189" y="1293938"/>
                  </a:lnTo>
                  <a:lnTo>
                    <a:pt x="2817903" y="1335720"/>
                  </a:lnTo>
                  <a:lnTo>
                    <a:pt x="2786391" y="1375842"/>
                  </a:lnTo>
                  <a:lnTo>
                    <a:pt x="2752771" y="1414219"/>
                  </a:lnTo>
                  <a:lnTo>
                    <a:pt x="2717157" y="1450764"/>
                  </a:lnTo>
                  <a:lnTo>
                    <a:pt x="2679664" y="1485392"/>
                  </a:lnTo>
                  <a:lnTo>
                    <a:pt x="2640408" y="1518017"/>
                  </a:lnTo>
                  <a:lnTo>
                    <a:pt x="2599504" y="1548553"/>
                  </a:lnTo>
                  <a:lnTo>
                    <a:pt x="2557067" y="1576914"/>
                  </a:lnTo>
                  <a:lnTo>
                    <a:pt x="2513213" y="1603015"/>
                  </a:lnTo>
                  <a:lnTo>
                    <a:pt x="2468056" y="1626768"/>
                  </a:lnTo>
                  <a:lnTo>
                    <a:pt x="2421713" y="1648089"/>
                  </a:lnTo>
                  <a:lnTo>
                    <a:pt x="2374299" y="1666892"/>
                  </a:lnTo>
                  <a:lnTo>
                    <a:pt x="2325928" y="1683090"/>
                  </a:lnTo>
                  <a:lnTo>
                    <a:pt x="2276717" y="1696597"/>
                  </a:lnTo>
                  <a:lnTo>
                    <a:pt x="2230551" y="1706841"/>
                  </a:lnTo>
                  <a:lnTo>
                    <a:pt x="2184019" y="1715708"/>
                  </a:lnTo>
                  <a:lnTo>
                    <a:pt x="2137368" y="1724075"/>
                  </a:lnTo>
                  <a:lnTo>
                    <a:pt x="2090845" y="1732820"/>
                  </a:lnTo>
                  <a:lnTo>
                    <a:pt x="2044698" y="1742819"/>
                  </a:lnTo>
                  <a:lnTo>
                    <a:pt x="1999175" y="1754950"/>
                  </a:lnTo>
                  <a:lnTo>
                    <a:pt x="1954522" y="1770090"/>
                  </a:lnTo>
                  <a:lnTo>
                    <a:pt x="1907338" y="1790746"/>
                  </a:lnTo>
                  <a:lnTo>
                    <a:pt x="1862437" y="1815384"/>
                  </a:lnTo>
                  <a:lnTo>
                    <a:pt x="1819793" y="1843666"/>
                  </a:lnTo>
                  <a:lnTo>
                    <a:pt x="1779379" y="1875252"/>
                  </a:lnTo>
                  <a:lnTo>
                    <a:pt x="1741168" y="1909803"/>
                  </a:lnTo>
                  <a:lnTo>
                    <a:pt x="1705132" y="1946980"/>
                  </a:lnTo>
                  <a:lnTo>
                    <a:pt x="1671244" y="1986444"/>
                  </a:lnTo>
                  <a:lnTo>
                    <a:pt x="1639476" y="2027856"/>
                  </a:lnTo>
                  <a:lnTo>
                    <a:pt x="1609803" y="2070877"/>
                  </a:lnTo>
                  <a:lnTo>
                    <a:pt x="1582196" y="2115169"/>
                  </a:lnTo>
                  <a:lnTo>
                    <a:pt x="1196629" y="2800151"/>
                  </a:lnTo>
                  <a:lnTo>
                    <a:pt x="248869" y="2800151"/>
                  </a:lnTo>
                  <a:lnTo>
                    <a:pt x="210967" y="2766103"/>
                  </a:lnTo>
                  <a:lnTo>
                    <a:pt x="178401" y="2731835"/>
                  </a:lnTo>
                  <a:lnTo>
                    <a:pt x="148588" y="2694877"/>
                  </a:lnTo>
                  <a:lnTo>
                    <a:pt x="122110" y="2655593"/>
                  </a:lnTo>
                  <a:lnTo>
                    <a:pt x="98947" y="2614398"/>
                  </a:lnTo>
                  <a:lnTo>
                    <a:pt x="78865" y="2571567"/>
                  </a:lnTo>
                  <a:lnTo>
                    <a:pt x="61626" y="2527375"/>
                  </a:lnTo>
                  <a:lnTo>
                    <a:pt x="46995" y="2482098"/>
                  </a:lnTo>
                  <a:lnTo>
                    <a:pt x="34736" y="2436009"/>
                  </a:lnTo>
                  <a:lnTo>
                    <a:pt x="24613" y="2389385"/>
                  </a:lnTo>
                  <a:lnTo>
                    <a:pt x="16391" y="2342499"/>
                  </a:lnTo>
                  <a:lnTo>
                    <a:pt x="9662" y="2293765"/>
                  </a:lnTo>
                  <a:lnTo>
                    <a:pt x="9495" y="2292123"/>
                  </a:lnTo>
                  <a:lnTo>
                    <a:pt x="982539" y="562909"/>
                  </a:lnTo>
                  <a:lnTo>
                    <a:pt x="1006364" y="517310"/>
                  </a:lnTo>
                  <a:lnTo>
                    <a:pt x="1053187" y="425445"/>
                  </a:lnTo>
                  <a:lnTo>
                    <a:pt x="1077806" y="380435"/>
                  </a:lnTo>
                  <a:close/>
                </a:path>
                <a:path w="3003550" h="2800350">
                  <a:moveTo>
                    <a:pt x="1196629" y="2800151"/>
                  </a:moveTo>
                  <a:lnTo>
                    <a:pt x="1556628" y="2160391"/>
                  </a:lnTo>
                  <a:lnTo>
                    <a:pt x="1532853" y="2206334"/>
                  </a:lnTo>
                  <a:lnTo>
                    <a:pt x="1510475" y="2252937"/>
                  </a:lnTo>
                  <a:lnTo>
                    <a:pt x="1489246" y="2300082"/>
                  </a:lnTo>
                  <a:lnTo>
                    <a:pt x="1468916" y="2347653"/>
                  </a:lnTo>
                  <a:lnTo>
                    <a:pt x="1372031" y="2587827"/>
                  </a:lnTo>
                  <a:lnTo>
                    <a:pt x="1351862" y="2635509"/>
                  </a:lnTo>
                  <a:lnTo>
                    <a:pt x="1330848" y="2682803"/>
                  </a:lnTo>
                  <a:lnTo>
                    <a:pt x="1309352" y="2727848"/>
                  </a:lnTo>
                  <a:lnTo>
                    <a:pt x="1285977" y="2772385"/>
                  </a:lnTo>
                  <a:lnTo>
                    <a:pt x="1269663" y="2800151"/>
                  </a:lnTo>
                  <a:lnTo>
                    <a:pt x="1196629" y="2800151"/>
                  </a:lnTo>
                  <a:close/>
                </a:path>
                <a:path w="3003550" h="2800350">
                  <a:moveTo>
                    <a:pt x="194604" y="1394032"/>
                  </a:moveTo>
                  <a:lnTo>
                    <a:pt x="219384" y="1351580"/>
                  </a:lnTo>
                  <a:lnTo>
                    <a:pt x="245526" y="1309969"/>
                  </a:lnTo>
                  <a:lnTo>
                    <a:pt x="273010" y="1269252"/>
                  </a:lnTo>
                  <a:lnTo>
                    <a:pt x="301817" y="1229477"/>
                  </a:lnTo>
                  <a:lnTo>
                    <a:pt x="331926" y="1190695"/>
                  </a:lnTo>
                  <a:lnTo>
                    <a:pt x="363317" y="1152958"/>
                  </a:lnTo>
                  <a:lnTo>
                    <a:pt x="395969" y="1116314"/>
                  </a:lnTo>
                  <a:lnTo>
                    <a:pt x="429862" y="1080814"/>
                  </a:lnTo>
                  <a:lnTo>
                    <a:pt x="464976" y="1046509"/>
                  </a:lnTo>
                  <a:lnTo>
                    <a:pt x="501291" y="1013449"/>
                  </a:lnTo>
                  <a:lnTo>
                    <a:pt x="538787" y="981684"/>
                  </a:lnTo>
                  <a:lnTo>
                    <a:pt x="577443" y="951265"/>
                  </a:lnTo>
                  <a:lnTo>
                    <a:pt x="619406" y="920441"/>
                  </a:lnTo>
                  <a:lnTo>
                    <a:pt x="704808" y="860333"/>
                  </a:lnTo>
                  <a:lnTo>
                    <a:pt x="747080" y="829839"/>
                  </a:lnTo>
                  <a:lnTo>
                    <a:pt x="788287" y="798247"/>
                  </a:lnTo>
                  <a:lnTo>
                    <a:pt x="827845" y="764951"/>
                  </a:lnTo>
                  <a:lnTo>
                    <a:pt x="865170" y="729347"/>
                  </a:lnTo>
                  <a:lnTo>
                    <a:pt x="899678" y="690830"/>
                  </a:lnTo>
                  <a:lnTo>
                    <a:pt x="930007" y="650297"/>
                  </a:lnTo>
                  <a:lnTo>
                    <a:pt x="957357" y="607448"/>
                  </a:lnTo>
                  <a:lnTo>
                    <a:pt x="982539" y="562909"/>
                  </a:lnTo>
                  <a:lnTo>
                    <a:pt x="9495" y="2292123"/>
                  </a:lnTo>
                  <a:lnTo>
                    <a:pt x="4700" y="2244868"/>
                  </a:lnTo>
                  <a:lnTo>
                    <a:pt x="1486" y="2195856"/>
                  </a:lnTo>
                  <a:lnTo>
                    <a:pt x="0" y="2146781"/>
                  </a:lnTo>
                  <a:lnTo>
                    <a:pt x="220" y="2097693"/>
                  </a:lnTo>
                  <a:lnTo>
                    <a:pt x="2127" y="2048643"/>
                  </a:lnTo>
                  <a:lnTo>
                    <a:pt x="5701" y="1999680"/>
                  </a:lnTo>
                  <a:lnTo>
                    <a:pt x="10921" y="1950855"/>
                  </a:lnTo>
                  <a:lnTo>
                    <a:pt x="17767" y="1902219"/>
                  </a:lnTo>
                  <a:lnTo>
                    <a:pt x="26220" y="1853821"/>
                  </a:lnTo>
                  <a:lnTo>
                    <a:pt x="36257" y="1805712"/>
                  </a:lnTo>
                  <a:lnTo>
                    <a:pt x="47860" y="1757942"/>
                  </a:lnTo>
                  <a:lnTo>
                    <a:pt x="61008" y="1710561"/>
                  </a:lnTo>
                  <a:lnTo>
                    <a:pt x="75681" y="1663621"/>
                  </a:lnTo>
                  <a:lnTo>
                    <a:pt x="91858" y="1617171"/>
                  </a:lnTo>
                  <a:lnTo>
                    <a:pt x="109520" y="1571261"/>
                  </a:lnTo>
                  <a:lnTo>
                    <a:pt x="128646" y="1525942"/>
                  </a:lnTo>
                  <a:lnTo>
                    <a:pt x="149215" y="1481264"/>
                  </a:lnTo>
                  <a:lnTo>
                    <a:pt x="171208" y="1437277"/>
                  </a:lnTo>
                  <a:lnTo>
                    <a:pt x="194604" y="1394032"/>
                  </a:lnTo>
                  <a:close/>
                </a:path>
              </a:pathLst>
            </a:custGeom>
            <a:solidFill>
              <a:srgbClr val="E9DEDB"/>
            </a:solidFill>
          </p:spPr>
          <p:txBody>
            <a:bodyPr bIns="0" lIns="0" rIns="0" rtlCol="0" tIns="0" wrap="square"/>
            <a:p/>
          </p:txBody>
        </p:sp>
      </p:grpSp>
      <p:sp>
        <p:nvSpPr>
          <p:cNvPr id="1048637" name="object 9"/>
          <p:cNvSpPr txBox="1"/>
          <p:nvPr/>
        </p:nvSpPr>
        <p:spPr>
          <a:xfrm>
            <a:off x="9144000" y="2521071"/>
            <a:ext cx="6935855" cy="5701030"/>
          </a:xfrm>
          <a:prstGeom prst="rect"/>
        </p:spPr>
        <p:txBody>
          <a:bodyPr bIns="0" lIns="0" rIns="0" rtlCol="0" tIns="21590" vert="horz" wrap="square">
            <a:spAutoFit/>
          </a:bodyPr>
          <a:p>
            <a:pPr indent="140335" marL="12700" marR="5080">
              <a:lnSpc>
                <a:spcPts val="11180"/>
              </a:lnSpc>
              <a:spcBef>
                <a:spcPts val="170"/>
              </a:spcBef>
            </a:pPr>
            <a:r>
              <a:rPr dirty="0" sz="9200" spc="1075">
                <a:solidFill>
                  <a:srgbClr val="414E9D"/>
                </a:solidFill>
                <a:latin typeface="Trebuchet MS"/>
                <a:cs typeface="Trebuchet MS"/>
              </a:rPr>
              <a:t>K</a:t>
            </a:r>
            <a:r>
              <a:rPr dirty="0" sz="9200" spc="-335">
                <a:solidFill>
                  <a:srgbClr val="414E9D"/>
                </a:solidFill>
                <a:latin typeface="Trebuchet MS"/>
                <a:cs typeface="Trebuchet MS"/>
              </a:rPr>
              <a:t>o</a:t>
            </a:r>
            <a:r>
              <a:rPr dirty="0" sz="9200" spc="890">
                <a:solidFill>
                  <a:srgbClr val="414E9D"/>
                </a:solidFill>
                <a:latin typeface="Trebuchet MS"/>
                <a:cs typeface="Trebuchet MS"/>
              </a:rPr>
              <a:t>n</a:t>
            </a:r>
            <a:r>
              <a:rPr dirty="0" sz="9200" spc="1705">
                <a:solidFill>
                  <a:srgbClr val="414E9D"/>
                </a:solidFill>
                <a:latin typeface="Trebuchet MS"/>
                <a:cs typeface="Trebuchet MS"/>
              </a:rPr>
              <a:t>s</a:t>
            </a:r>
            <a:r>
              <a:rPr dirty="0" sz="9200" spc="-650">
                <a:solidFill>
                  <a:srgbClr val="414E9D"/>
                </a:solidFill>
                <a:latin typeface="Trebuchet MS"/>
                <a:cs typeface="Trebuchet MS"/>
              </a:rPr>
              <a:t>e</a:t>
            </a:r>
            <a:r>
              <a:rPr dirty="0" sz="9200" spc="919">
                <a:solidFill>
                  <a:srgbClr val="414E9D"/>
                </a:solidFill>
                <a:latin typeface="Trebuchet MS"/>
                <a:cs typeface="Trebuchet MS"/>
              </a:rPr>
              <a:t>p</a:t>
            </a:r>
            <a:r>
              <a:rPr dirty="0" sz="9200" spc="1705">
                <a:solidFill>
                  <a:srgbClr val="414E9D"/>
                </a:solidFill>
                <a:latin typeface="Trebuchet MS"/>
                <a:cs typeface="Trebuchet MS"/>
              </a:rPr>
              <a:t>s</a:t>
            </a:r>
            <a:r>
              <a:rPr dirty="0" sz="9200" spc="-160">
                <a:solidFill>
                  <a:srgbClr val="414E9D"/>
                </a:solidFill>
                <a:latin typeface="Trebuchet MS"/>
                <a:cs typeface="Trebuchet MS"/>
              </a:rPr>
              <a:t>i  </a:t>
            </a:r>
            <a:r>
              <a:rPr dirty="0" sz="9200" spc="365">
                <a:solidFill>
                  <a:srgbClr val="414E9D"/>
                </a:solidFill>
                <a:latin typeface="Trebuchet MS"/>
                <a:cs typeface="Trebuchet MS"/>
              </a:rPr>
              <a:t>Psikologi </a:t>
            </a:r>
            <a:r>
              <a:rPr dirty="0" sz="9200" spc="-2760">
                <a:solidFill>
                  <a:srgbClr val="414E9D"/>
                </a:solidFill>
                <a:latin typeface="Trebuchet MS"/>
                <a:cs typeface="Trebuchet MS"/>
              </a:rPr>
              <a:t> </a:t>
            </a:r>
            <a:r>
              <a:rPr dirty="0" sz="9200" spc="790">
                <a:solidFill>
                  <a:srgbClr val="414E9D"/>
                </a:solidFill>
                <a:latin typeface="Trebuchet MS"/>
                <a:cs typeface="Trebuchet MS"/>
              </a:rPr>
              <a:t>tentang </a:t>
            </a:r>
            <a:r>
              <a:rPr dirty="0" sz="9200" spc="795">
                <a:solidFill>
                  <a:srgbClr val="414E9D"/>
                </a:solidFill>
                <a:latin typeface="Trebuchet MS"/>
                <a:cs typeface="Trebuchet MS"/>
              </a:rPr>
              <a:t> </a:t>
            </a:r>
            <a:r>
              <a:rPr dirty="0" sz="9200" spc="1100">
                <a:solidFill>
                  <a:srgbClr val="414E9D"/>
                </a:solidFill>
                <a:latin typeface="Trebuchet MS"/>
                <a:cs typeface="Trebuchet MS"/>
              </a:rPr>
              <a:t>Manusia</a:t>
            </a:r>
            <a:endParaRPr sz="9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5" name="object 2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789974" y="649103"/>
            <a:ext cx="7648574" cy="8353424"/>
          </a:xfrm>
          <a:prstGeom prst="rect"/>
        </p:spPr>
      </p:pic>
      <p:grpSp>
        <p:nvGrpSpPr>
          <p:cNvPr id="52" name="object 3"/>
          <p:cNvGrpSpPr/>
          <p:nvPr/>
        </p:nvGrpSpPr>
        <p:grpSpPr>
          <a:xfrm>
            <a:off x="9144000" y="1"/>
            <a:ext cx="9144000" cy="9450705"/>
            <a:chOff x="9144000" y="1"/>
            <a:chExt cx="9144000" cy="9450705"/>
          </a:xfrm>
        </p:grpSpPr>
        <p:pic>
          <p:nvPicPr>
            <p:cNvPr id="2097186" name="object 4"/>
            <p:cNvPicPr>
              <a:picLocks/>
            </p:cNvPicPr>
            <p:nvPr/>
          </p:nvPicPr>
          <p:blipFill>
            <a:blip xmlns:r="http://schemas.openxmlformats.org/officeDocument/2006/relationships" r:embed="rId1" cstate="print"/>
            <a:stretch>
              <a:fillRect/>
            </a:stretch>
          </p:blipFill>
          <p:spPr>
            <a:xfrm>
              <a:off x="9144000" y="839805"/>
              <a:ext cx="7886699" cy="8610599"/>
            </a:xfrm>
            <a:prstGeom prst="rect"/>
          </p:spPr>
        </p:pic>
        <p:pic>
          <p:nvPicPr>
            <p:cNvPr id="2097187" name="object 5"/>
            <p:cNvPicPr>
              <a:picLocks/>
            </p:cNvPicPr>
            <p:nvPr/>
          </p:nvPicPr>
          <p:blipFill>
            <a:blip xmlns:r="http://schemas.openxmlformats.org/officeDocument/2006/relationships" r:embed="rId2" cstate="print"/>
            <a:stretch>
              <a:fillRect/>
            </a:stretch>
          </p:blipFill>
          <p:spPr>
            <a:xfrm>
              <a:off x="15225587" y="1"/>
              <a:ext cx="3062412" cy="2897068"/>
            </a:xfrm>
            <a:prstGeom prst="rect"/>
          </p:spPr>
        </p:pic>
      </p:grpSp>
      <p:sp>
        <p:nvSpPr>
          <p:cNvPr id="1048638" name="object 6"/>
          <p:cNvSpPr txBox="1"/>
          <p:nvPr/>
        </p:nvSpPr>
        <p:spPr>
          <a:xfrm>
            <a:off x="2554863" y="1348448"/>
            <a:ext cx="5038725" cy="6711950"/>
          </a:xfrm>
          <a:prstGeom prst="rect"/>
        </p:spPr>
        <p:txBody>
          <a:bodyPr bIns="0" lIns="0" rIns="0" rtlCol="0" tIns="15240" vert="horz" wrap="square">
            <a:spAutoFit/>
          </a:bodyPr>
          <a:p>
            <a:pPr marL="1200150">
              <a:lnSpc>
                <a:spcPct val="100000"/>
              </a:lnSpc>
              <a:spcBef>
                <a:spcPts val="120"/>
              </a:spcBef>
            </a:pPr>
            <a:r>
              <a:rPr dirty="0" sz="2650" spc="5">
                <a:solidFill>
                  <a:srgbClr val="414E9D"/>
                </a:solidFill>
                <a:latin typeface="Arial MT"/>
                <a:cs typeface="Arial MT"/>
              </a:rPr>
              <a:t>A.</a:t>
            </a:r>
            <a:r>
              <a:rPr dirty="0" sz="2650" spc="-1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650">
                <a:solidFill>
                  <a:srgbClr val="414E9D"/>
                </a:solidFill>
                <a:latin typeface="Arial MT"/>
                <a:cs typeface="Arial MT"/>
              </a:rPr>
              <a:t>Psikoloanalisis</a:t>
            </a:r>
            <a:endParaRPr sz="2650">
              <a:latin typeface="Arial MT"/>
              <a:cs typeface="Arial MT"/>
            </a:endParaRPr>
          </a:p>
          <a:p>
            <a:pPr algn="ctr" marL="116205" marR="108585">
              <a:lnSpc>
                <a:spcPts val="2620"/>
              </a:lnSpc>
              <a:spcBef>
                <a:spcPts val="2605"/>
              </a:spcBef>
            </a:pPr>
            <a:r>
              <a:rPr dirty="0" sz="2650" spc="5">
                <a:solidFill>
                  <a:srgbClr val="414E9D"/>
                </a:solidFill>
                <a:latin typeface="Arial MT"/>
                <a:cs typeface="Arial MT"/>
              </a:rPr>
              <a:t>Teori </a:t>
            </a:r>
            <a:r>
              <a:rPr dirty="0" sz="2650">
                <a:solidFill>
                  <a:srgbClr val="414E9D"/>
                </a:solidFill>
                <a:latin typeface="Arial MT"/>
                <a:cs typeface="Arial MT"/>
              </a:rPr>
              <a:t>psikoanalisis </a:t>
            </a:r>
            <a:r>
              <a:rPr dirty="0" sz="2650" spc="5">
                <a:solidFill>
                  <a:srgbClr val="414E9D"/>
                </a:solidFill>
                <a:latin typeface="Arial MT"/>
                <a:cs typeface="Arial MT"/>
              </a:rPr>
              <a:t>adalah salah </a:t>
            </a:r>
            <a:r>
              <a:rPr dirty="0" sz="2650" spc="-72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650" spc="5">
                <a:solidFill>
                  <a:srgbClr val="414E9D"/>
                </a:solidFill>
                <a:latin typeface="Arial MT"/>
                <a:cs typeface="Arial MT"/>
              </a:rPr>
              <a:t>satu </a:t>
            </a:r>
            <a:r>
              <a:rPr dirty="0" sz="2650">
                <a:solidFill>
                  <a:srgbClr val="414E9D"/>
                </a:solidFill>
                <a:latin typeface="Arial MT"/>
                <a:cs typeface="Arial MT"/>
              </a:rPr>
              <a:t>teori </a:t>
            </a:r>
            <a:r>
              <a:rPr dirty="0" sz="2650" spc="5">
                <a:solidFill>
                  <a:srgbClr val="414E9D"/>
                </a:solidFill>
                <a:latin typeface="Arial MT"/>
                <a:cs typeface="Arial MT"/>
              </a:rPr>
              <a:t>yang membahas </a:t>
            </a:r>
            <a:r>
              <a:rPr dirty="0" sz="2650" spc="1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650" spc="5">
                <a:solidFill>
                  <a:srgbClr val="414E9D"/>
                </a:solidFill>
                <a:latin typeface="Arial MT"/>
                <a:cs typeface="Arial MT"/>
              </a:rPr>
              <a:t>tentang hakikat dan </a:t>
            </a:r>
            <a:r>
              <a:rPr dirty="0" sz="2650" spc="1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650" spc="5">
                <a:solidFill>
                  <a:srgbClr val="414E9D"/>
                </a:solidFill>
                <a:latin typeface="Arial MT"/>
                <a:cs typeface="Arial MT"/>
              </a:rPr>
              <a:t>perkembangan bentuk </a:t>
            </a:r>
            <a:r>
              <a:rPr dirty="0" sz="2650" spc="1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650" spc="5">
                <a:solidFill>
                  <a:srgbClr val="414E9D"/>
                </a:solidFill>
                <a:latin typeface="Arial MT"/>
                <a:cs typeface="Arial MT"/>
              </a:rPr>
              <a:t>kepribadian yang </a:t>
            </a:r>
            <a:r>
              <a:rPr dirty="0" sz="2650">
                <a:solidFill>
                  <a:srgbClr val="414E9D"/>
                </a:solidFill>
                <a:latin typeface="Arial MT"/>
                <a:cs typeface="Arial MT"/>
              </a:rPr>
              <a:t>dimiliki </a:t>
            </a:r>
            <a:r>
              <a:rPr dirty="0" sz="2650" spc="5">
                <a:solidFill>
                  <a:srgbClr val="414E9D"/>
                </a:solidFill>
                <a:latin typeface="Arial MT"/>
                <a:cs typeface="Arial MT"/>
              </a:rPr>
              <a:t>oleh </a:t>
            </a:r>
            <a:r>
              <a:rPr dirty="0" sz="2650" spc="1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650" spc="5">
                <a:solidFill>
                  <a:srgbClr val="414E9D"/>
                </a:solidFill>
                <a:latin typeface="Arial MT"/>
                <a:cs typeface="Arial MT"/>
              </a:rPr>
              <a:t>manusia.</a:t>
            </a:r>
            <a:endParaRPr sz="2650">
              <a:latin typeface="Arial MT"/>
              <a:cs typeface="Arial MT"/>
            </a:endParaRPr>
          </a:p>
          <a:p>
            <a:pPr algn="ctr" marL="12700" marR="5080">
              <a:lnSpc>
                <a:spcPts val="2620"/>
              </a:lnSpc>
              <a:spcBef>
                <a:spcPts val="2585"/>
              </a:spcBef>
            </a:pPr>
            <a:r>
              <a:rPr dirty="0" sz="2650" spc="5">
                <a:solidFill>
                  <a:srgbClr val="414E9D"/>
                </a:solidFill>
                <a:latin typeface="Arial MT"/>
                <a:cs typeface="Arial MT"/>
              </a:rPr>
              <a:t>Unsur utama dalam </a:t>
            </a:r>
            <a:r>
              <a:rPr dirty="0" sz="2650">
                <a:solidFill>
                  <a:srgbClr val="414E9D"/>
                </a:solidFill>
                <a:latin typeface="Arial MT"/>
                <a:cs typeface="Arial MT"/>
              </a:rPr>
              <a:t>teori ini </a:t>
            </a:r>
            <a:r>
              <a:rPr dirty="0" sz="2650" spc="5">
                <a:solidFill>
                  <a:srgbClr val="414E9D"/>
                </a:solidFill>
                <a:latin typeface="Arial MT"/>
                <a:cs typeface="Arial MT"/>
              </a:rPr>
              <a:t> adalah</a:t>
            </a:r>
            <a:r>
              <a:rPr dirty="0" sz="2650" spc="6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650">
                <a:solidFill>
                  <a:srgbClr val="414E9D"/>
                </a:solidFill>
                <a:latin typeface="Arial MT"/>
                <a:cs typeface="Arial MT"/>
              </a:rPr>
              <a:t>motivasi,</a:t>
            </a:r>
            <a:r>
              <a:rPr dirty="0" sz="2650" spc="7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650" spc="5">
                <a:solidFill>
                  <a:srgbClr val="414E9D"/>
                </a:solidFill>
                <a:latin typeface="Arial MT"/>
                <a:cs typeface="Arial MT"/>
              </a:rPr>
              <a:t>emosi</a:t>
            </a:r>
            <a:r>
              <a:rPr dirty="0" sz="2650" spc="7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650" spc="5">
                <a:solidFill>
                  <a:srgbClr val="414E9D"/>
                </a:solidFill>
                <a:latin typeface="Arial MT"/>
                <a:cs typeface="Arial MT"/>
              </a:rPr>
              <a:t>dan </a:t>
            </a:r>
            <a:r>
              <a:rPr dirty="0" sz="2650" spc="1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650" spc="5">
                <a:solidFill>
                  <a:srgbClr val="414E9D"/>
                </a:solidFill>
                <a:latin typeface="Arial MT"/>
                <a:cs typeface="Arial MT"/>
              </a:rPr>
              <a:t>aspek kepribadian </a:t>
            </a:r>
            <a:r>
              <a:rPr dirty="0" sz="2650">
                <a:solidFill>
                  <a:srgbClr val="414E9D"/>
                </a:solidFill>
                <a:latin typeface="Arial MT"/>
                <a:cs typeface="Arial MT"/>
              </a:rPr>
              <a:t>lainnya. </a:t>
            </a:r>
            <a:r>
              <a:rPr dirty="0" sz="2650" spc="5">
                <a:solidFill>
                  <a:srgbClr val="414E9D"/>
                </a:solidFill>
                <a:latin typeface="Arial MT"/>
                <a:cs typeface="Arial MT"/>
              </a:rPr>
              <a:t>Dasar </a:t>
            </a:r>
            <a:r>
              <a:rPr dirty="0" sz="2650" spc="-72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650">
                <a:solidFill>
                  <a:srgbClr val="414E9D"/>
                </a:solidFill>
                <a:latin typeface="Arial MT"/>
                <a:cs typeface="Arial MT"/>
              </a:rPr>
              <a:t>teori psikoanalisis </a:t>
            </a:r>
            <a:r>
              <a:rPr dirty="0" sz="2650" spc="5">
                <a:solidFill>
                  <a:srgbClr val="414E9D"/>
                </a:solidFill>
                <a:latin typeface="Arial MT"/>
                <a:cs typeface="Arial MT"/>
              </a:rPr>
              <a:t>adalah </a:t>
            </a:r>
            <a:r>
              <a:rPr dirty="0" sz="2650" spc="1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650" spc="5">
                <a:solidFill>
                  <a:srgbClr val="414E9D"/>
                </a:solidFill>
                <a:latin typeface="Arial MT"/>
                <a:cs typeface="Arial MT"/>
              </a:rPr>
              <a:t>mengasumsikan bahwa </a:t>
            </a:r>
            <a:r>
              <a:rPr dirty="0" sz="2650" spc="1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650" spc="5">
                <a:solidFill>
                  <a:srgbClr val="414E9D"/>
                </a:solidFill>
                <a:latin typeface="Arial MT"/>
                <a:cs typeface="Arial MT"/>
              </a:rPr>
              <a:t>kepribadian akan mulai </a:t>
            </a:r>
            <a:r>
              <a:rPr dirty="0" sz="2650" spc="1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650" spc="5">
                <a:solidFill>
                  <a:srgbClr val="414E9D"/>
                </a:solidFill>
                <a:latin typeface="Arial MT"/>
                <a:cs typeface="Arial MT"/>
              </a:rPr>
              <a:t>berkembang saat </a:t>
            </a:r>
            <a:r>
              <a:rPr dirty="0" sz="2650">
                <a:solidFill>
                  <a:srgbClr val="414E9D"/>
                </a:solidFill>
                <a:latin typeface="Arial MT"/>
                <a:cs typeface="Arial MT"/>
              </a:rPr>
              <a:t>terjadi konflik- </a:t>
            </a:r>
            <a:r>
              <a:rPr dirty="0" sz="2650" spc="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650">
                <a:solidFill>
                  <a:srgbClr val="414E9D"/>
                </a:solidFill>
                <a:latin typeface="Arial MT"/>
                <a:cs typeface="Arial MT"/>
              </a:rPr>
              <a:t>konflik dari </a:t>
            </a:r>
            <a:r>
              <a:rPr dirty="0" sz="2650" spc="5">
                <a:solidFill>
                  <a:srgbClr val="414E9D"/>
                </a:solidFill>
                <a:latin typeface="Arial MT"/>
                <a:cs typeface="Arial MT"/>
              </a:rPr>
              <a:t>aspek- aspek </a:t>
            </a:r>
            <a:r>
              <a:rPr dirty="0" sz="2650" spc="1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650">
                <a:solidFill>
                  <a:srgbClr val="414E9D"/>
                </a:solidFill>
                <a:latin typeface="Arial MT"/>
                <a:cs typeface="Arial MT"/>
              </a:rPr>
              <a:t>psikologis</a:t>
            </a:r>
            <a:r>
              <a:rPr dirty="0" sz="2650" spc="-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650">
                <a:solidFill>
                  <a:srgbClr val="414E9D"/>
                </a:solidFill>
                <a:latin typeface="Arial MT"/>
                <a:cs typeface="Arial MT"/>
              </a:rPr>
              <a:t>itu sendiri.</a:t>
            </a:r>
            <a:r>
              <a:rPr dirty="0" sz="2650" spc="5">
                <a:solidFill>
                  <a:srgbClr val="414E9D"/>
                </a:solidFill>
                <a:latin typeface="Arial MT"/>
                <a:cs typeface="Arial MT"/>
              </a:rPr>
              <a:t> Gejala </a:t>
            </a:r>
            <a:r>
              <a:rPr dirty="0" sz="2650" spc="1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650">
                <a:solidFill>
                  <a:srgbClr val="414E9D"/>
                </a:solidFill>
                <a:latin typeface="Arial MT"/>
                <a:cs typeface="Arial MT"/>
              </a:rPr>
              <a:t>tersebut </a:t>
            </a:r>
            <a:r>
              <a:rPr dirty="0" sz="2650" spc="5">
                <a:solidFill>
                  <a:srgbClr val="414E9D"/>
                </a:solidFill>
                <a:latin typeface="Arial MT"/>
                <a:cs typeface="Arial MT"/>
              </a:rPr>
              <a:t>biasanya </a:t>
            </a:r>
            <a:r>
              <a:rPr dirty="0" sz="2650">
                <a:solidFill>
                  <a:srgbClr val="414E9D"/>
                </a:solidFill>
                <a:latin typeface="Arial MT"/>
                <a:cs typeface="Arial MT"/>
              </a:rPr>
              <a:t>terjadi </a:t>
            </a:r>
            <a:r>
              <a:rPr dirty="0" sz="2650" spc="5">
                <a:solidFill>
                  <a:srgbClr val="414E9D"/>
                </a:solidFill>
                <a:latin typeface="Arial MT"/>
                <a:cs typeface="Arial MT"/>
              </a:rPr>
              <a:t>pada </a:t>
            </a:r>
            <a:r>
              <a:rPr dirty="0" sz="2650" spc="1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650" spc="5">
                <a:solidFill>
                  <a:srgbClr val="414E9D"/>
                </a:solidFill>
                <a:latin typeface="Arial MT"/>
                <a:cs typeface="Arial MT"/>
              </a:rPr>
              <a:t>anak-</a:t>
            </a:r>
            <a:r>
              <a:rPr dirty="0" sz="265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650" spc="5">
                <a:solidFill>
                  <a:srgbClr val="414E9D"/>
                </a:solidFill>
                <a:latin typeface="Arial MT"/>
                <a:cs typeface="Arial MT"/>
              </a:rPr>
              <a:t>anak</a:t>
            </a:r>
            <a:r>
              <a:rPr dirty="0" sz="2650" spc="-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650" spc="5">
                <a:solidFill>
                  <a:srgbClr val="414E9D"/>
                </a:solidFill>
                <a:latin typeface="Arial MT"/>
                <a:cs typeface="Arial MT"/>
              </a:rPr>
              <a:t>atau</a:t>
            </a:r>
            <a:r>
              <a:rPr dirty="0" sz="2650" spc="-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650" spc="5">
                <a:solidFill>
                  <a:srgbClr val="414E9D"/>
                </a:solidFill>
                <a:latin typeface="Arial MT"/>
                <a:cs typeface="Arial MT"/>
              </a:rPr>
              <a:t>usia</a:t>
            </a:r>
            <a:r>
              <a:rPr dirty="0" sz="2650">
                <a:solidFill>
                  <a:srgbClr val="414E9D"/>
                </a:solidFill>
                <a:latin typeface="Arial MT"/>
                <a:cs typeface="Arial MT"/>
              </a:rPr>
              <a:t> dini.</a:t>
            </a:r>
            <a:endParaRPr sz="2650">
              <a:latin typeface="Arial MT"/>
              <a:cs typeface="Arial MT"/>
            </a:endParaRPr>
          </a:p>
        </p:txBody>
      </p:sp>
      <p:sp>
        <p:nvSpPr>
          <p:cNvPr id="1048639" name="object 7"/>
          <p:cNvSpPr txBox="1">
            <a:spLocks noGrp="1"/>
          </p:cNvSpPr>
          <p:nvPr>
            <p:ph type="title"/>
          </p:nvPr>
        </p:nvSpPr>
        <p:spPr>
          <a:xfrm>
            <a:off x="11869753" y="1603686"/>
            <a:ext cx="3066415" cy="499745"/>
          </a:xfrm>
          <a:prstGeom prst="rect"/>
        </p:spPr>
        <p:txBody>
          <a:bodyPr bIns="0" lIns="0" rIns="0" rtlCol="0" tIns="17145" vert="horz" wrap="square">
            <a:spAutoFit/>
          </a:bodyPr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3250" spc="15">
                <a:latin typeface="Arial MT"/>
                <a:cs typeface="Arial MT"/>
              </a:rPr>
              <a:t>B.</a:t>
            </a:r>
            <a:r>
              <a:rPr dirty="0" sz="3250" spc="-70">
                <a:latin typeface="Arial MT"/>
                <a:cs typeface="Arial MT"/>
              </a:rPr>
              <a:t> </a:t>
            </a:r>
            <a:r>
              <a:rPr dirty="0" sz="3250" spc="15">
                <a:latin typeface="Arial MT"/>
                <a:cs typeface="Arial MT"/>
              </a:rPr>
              <a:t>Behaviorisme</a:t>
            </a:r>
            <a:endParaRPr sz="3250">
              <a:latin typeface="Arial MT"/>
              <a:cs typeface="Arial MT"/>
            </a:endParaRPr>
          </a:p>
        </p:txBody>
      </p:sp>
      <p:sp>
        <p:nvSpPr>
          <p:cNvPr id="1048640" name="object 8"/>
          <p:cNvSpPr txBox="1"/>
          <p:nvPr/>
        </p:nvSpPr>
        <p:spPr>
          <a:xfrm>
            <a:off x="10546036" y="2311921"/>
            <a:ext cx="5713730" cy="6177280"/>
          </a:xfrm>
          <a:prstGeom prst="rect"/>
        </p:spPr>
        <p:txBody>
          <a:bodyPr bIns="0" lIns="0" rIns="0" rtlCol="0" tIns="94615" vert="horz" wrap="square">
            <a:spAutoFit/>
          </a:bodyPr>
          <a:p>
            <a:pPr algn="ctr" indent="112395" marL="12065" marR="5080">
              <a:lnSpc>
                <a:spcPts val="3190"/>
              </a:lnSpc>
              <a:spcBef>
                <a:spcPts val="745"/>
              </a:spcBef>
            </a:pPr>
            <a:r>
              <a:rPr dirty="0" sz="3200" spc="-10">
                <a:solidFill>
                  <a:srgbClr val="414E9D"/>
                </a:solidFill>
                <a:latin typeface="Arial MT"/>
                <a:cs typeface="Arial MT"/>
              </a:rPr>
              <a:t>Menurut</a:t>
            </a:r>
            <a:r>
              <a:rPr dirty="0" sz="3200" spc="-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-10">
                <a:solidFill>
                  <a:srgbClr val="414E9D"/>
                </a:solidFill>
                <a:latin typeface="Arial MT"/>
                <a:cs typeface="Arial MT"/>
              </a:rPr>
              <a:t>behaviorisme,</a:t>
            </a:r>
            <a:r>
              <a:rPr dirty="0" sz="3200" spc="-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-10">
                <a:solidFill>
                  <a:srgbClr val="414E9D"/>
                </a:solidFill>
                <a:latin typeface="Arial MT"/>
                <a:cs typeface="Arial MT"/>
              </a:rPr>
              <a:t>tujuan </a:t>
            </a:r>
            <a:r>
              <a:rPr dirty="0" sz="3200" spc="-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-10">
                <a:solidFill>
                  <a:srgbClr val="414E9D"/>
                </a:solidFill>
                <a:latin typeface="Arial MT"/>
                <a:cs typeface="Arial MT"/>
              </a:rPr>
              <a:t>utama psikologi</a:t>
            </a:r>
            <a:r>
              <a:rPr dirty="0" sz="3200" spc="-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-10">
                <a:solidFill>
                  <a:srgbClr val="414E9D"/>
                </a:solidFill>
                <a:latin typeface="Arial MT"/>
                <a:cs typeface="Arial MT"/>
              </a:rPr>
              <a:t>adalah </a:t>
            </a:r>
            <a:r>
              <a:rPr dirty="0" sz="3200" spc="-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-10">
                <a:solidFill>
                  <a:srgbClr val="414E9D"/>
                </a:solidFill>
                <a:latin typeface="Arial MT"/>
                <a:cs typeface="Arial MT"/>
              </a:rPr>
              <a:t>membuat prediksi</a:t>
            </a:r>
            <a:r>
              <a:rPr dirty="0" sz="3200" spc="-5">
                <a:solidFill>
                  <a:srgbClr val="414E9D"/>
                </a:solidFill>
                <a:latin typeface="Arial MT"/>
                <a:cs typeface="Arial MT"/>
              </a:rPr>
              <a:t> dan </a:t>
            </a:r>
            <a:r>
              <a:rPr dirty="0" sz="320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-10">
                <a:solidFill>
                  <a:srgbClr val="414E9D"/>
                </a:solidFill>
                <a:latin typeface="Arial MT"/>
                <a:cs typeface="Arial MT"/>
              </a:rPr>
              <a:t>pengendalian</a:t>
            </a:r>
            <a:r>
              <a:rPr dirty="0" sz="320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-10">
                <a:solidFill>
                  <a:srgbClr val="414E9D"/>
                </a:solidFill>
                <a:latin typeface="Arial MT"/>
                <a:cs typeface="Arial MT"/>
              </a:rPr>
              <a:t>terhadap</a:t>
            </a:r>
            <a:r>
              <a:rPr dirty="0" sz="320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-10">
                <a:solidFill>
                  <a:srgbClr val="414E9D"/>
                </a:solidFill>
                <a:latin typeface="Arial MT"/>
                <a:cs typeface="Arial MT"/>
              </a:rPr>
              <a:t>perilaku </a:t>
            </a:r>
            <a:r>
              <a:rPr dirty="0" sz="3200" spc="-869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-5">
                <a:solidFill>
                  <a:srgbClr val="414E9D"/>
                </a:solidFill>
                <a:latin typeface="Arial MT"/>
                <a:cs typeface="Arial MT"/>
              </a:rPr>
              <a:t>dan</a:t>
            </a:r>
            <a:r>
              <a:rPr dirty="0" sz="3200" spc="-10">
                <a:solidFill>
                  <a:srgbClr val="414E9D"/>
                </a:solidFill>
                <a:latin typeface="Arial MT"/>
                <a:cs typeface="Arial MT"/>
              </a:rPr>
              <a:t> sedikitpun</a:t>
            </a:r>
            <a:r>
              <a:rPr dirty="0" sz="3200" spc="-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-10">
                <a:solidFill>
                  <a:srgbClr val="414E9D"/>
                </a:solidFill>
                <a:latin typeface="Arial MT"/>
                <a:cs typeface="Arial MT"/>
              </a:rPr>
              <a:t>tidak </a:t>
            </a:r>
            <a:r>
              <a:rPr dirty="0" sz="3200" spc="-5">
                <a:solidFill>
                  <a:srgbClr val="414E9D"/>
                </a:solidFill>
                <a:latin typeface="Arial MT"/>
                <a:cs typeface="Arial MT"/>
              </a:rPr>
              <a:t>ada </a:t>
            </a:r>
            <a:r>
              <a:rPr dirty="0" sz="320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-10">
                <a:solidFill>
                  <a:srgbClr val="414E9D"/>
                </a:solidFill>
                <a:latin typeface="Arial MT"/>
                <a:cs typeface="Arial MT"/>
              </a:rPr>
              <a:t>kaitannya</a:t>
            </a:r>
            <a:r>
              <a:rPr dirty="0" sz="3200" spc="-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-10">
                <a:solidFill>
                  <a:srgbClr val="414E9D"/>
                </a:solidFill>
                <a:latin typeface="Arial MT"/>
                <a:cs typeface="Arial MT"/>
              </a:rPr>
              <a:t>dengan</a:t>
            </a:r>
            <a:r>
              <a:rPr dirty="0" sz="3200" spc="-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-10">
                <a:solidFill>
                  <a:srgbClr val="414E9D"/>
                </a:solidFill>
                <a:latin typeface="Arial MT"/>
                <a:cs typeface="Arial MT"/>
              </a:rPr>
              <a:t>kesadaran.</a:t>
            </a:r>
            <a:endParaRPr sz="3200">
              <a:latin typeface="Arial MT"/>
              <a:cs typeface="Arial MT"/>
            </a:endParaRPr>
          </a:p>
          <a:p>
            <a:pPr algn="ctr">
              <a:lnSpc>
                <a:spcPts val="2840"/>
              </a:lnSpc>
            </a:pPr>
            <a:r>
              <a:rPr dirty="0" sz="3200" spc="-10">
                <a:solidFill>
                  <a:srgbClr val="414E9D"/>
                </a:solidFill>
                <a:latin typeface="Arial MT"/>
                <a:cs typeface="Arial MT"/>
              </a:rPr>
              <a:t>Menurut teori</a:t>
            </a:r>
            <a:r>
              <a:rPr dirty="0" sz="3200" spc="-5">
                <a:solidFill>
                  <a:srgbClr val="414E9D"/>
                </a:solidFill>
                <a:latin typeface="Arial MT"/>
                <a:cs typeface="Arial MT"/>
              </a:rPr>
              <a:t> ini </a:t>
            </a:r>
            <a:r>
              <a:rPr dirty="0" sz="3200" spc="-10">
                <a:solidFill>
                  <a:srgbClr val="414E9D"/>
                </a:solidFill>
                <a:latin typeface="Arial MT"/>
                <a:cs typeface="Arial MT"/>
              </a:rPr>
              <a:t>yang</a:t>
            </a:r>
            <a:r>
              <a:rPr dirty="0" sz="3200" spc="-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-10">
                <a:solidFill>
                  <a:srgbClr val="414E9D"/>
                </a:solidFill>
                <a:latin typeface="Arial MT"/>
                <a:cs typeface="Arial MT"/>
              </a:rPr>
              <a:t>dapat</a:t>
            </a:r>
            <a:endParaRPr sz="3200">
              <a:latin typeface="Arial MT"/>
              <a:cs typeface="Arial MT"/>
            </a:endParaRPr>
          </a:p>
          <a:p>
            <a:pPr algn="ctr" indent="-635" marL="227329" marR="219710">
              <a:lnSpc>
                <a:spcPts val="3190"/>
              </a:lnSpc>
              <a:spcBef>
                <a:spcPts val="320"/>
              </a:spcBef>
            </a:pPr>
            <a:r>
              <a:rPr dirty="0" sz="3200" spc="-10">
                <a:solidFill>
                  <a:srgbClr val="414E9D"/>
                </a:solidFill>
                <a:latin typeface="Arial MT"/>
                <a:cs typeface="Arial MT"/>
              </a:rPr>
              <a:t>dikaji</a:t>
            </a:r>
            <a:r>
              <a:rPr dirty="0" sz="3200" spc="-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-10">
                <a:solidFill>
                  <a:srgbClr val="414E9D"/>
                </a:solidFill>
                <a:latin typeface="Arial MT"/>
                <a:cs typeface="Arial MT"/>
              </a:rPr>
              <a:t>oleh</a:t>
            </a:r>
            <a:r>
              <a:rPr dirty="0" sz="3200" spc="-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-10">
                <a:solidFill>
                  <a:srgbClr val="414E9D"/>
                </a:solidFill>
                <a:latin typeface="Arial MT"/>
                <a:cs typeface="Arial MT"/>
              </a:rPr>
              <a:t>psikologi</a:t>
            </a:r>
            <a:r>
              <a:rPr dirty="0" sz="320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-10">
                <a:solidFill>
                  <a:srgbClr val="414E9D"/>
                </a:solidFill>
                <a:latin typeface="Arial MT"/>
                <a:cs typeface="Arial MT"/>
              </a:rPr>
              <a:t>adalah </a:t>
            </a:r>
            <a:r>
              <a:rPr dirty="0" sz="3200" spc="-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-10">
                <a:solidFill>
                  <a:srgbClr val="414E9D"/>
                </a:solidFill>
                <a:latin typeface="Arial MT"/>
                <a:cs typeface="Arial MT"/>
              </a:rPr>
              <a:t>benda-benda atauhal-hal </a:t>
            </a:r>
            <a:r>
              <a:rPr dirty="0" sz="3200" spc="-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-10">
                <a:solidFill>
                  <a:srgbClr val="414E9D"/>
                </a:solidFill>
                <a:latin typeface="Arial MT"/>
                <a:cs typeface="Arial MT"/>
              </a:rPr>
              <a:t>yangdapat diamati</a:t>
            </a:r>
            <a:r>
              <a:rPr dirty="0" sz="3200" spc="-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-10">
                <a:solidFill>
                  <a:srgbClr val="414E9D"/>
                </a:solidFill>
                <a:latin typeface="Arial MT"/>
                <a:cs typeface="Arial MT"/>
              </a:rPr>
              <a:t>secara </a:t>
            </a:r>
            <a:r>
              <a:rPr dirty="0" sz="3200" spc="-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-10">
                <a:solidFill>
                  <a:srgbClr val="414E9D"/>
                </a:solidFill>
                <a:latin typeface="Arial MT"/>
                <a:cs typeface="Arial MT"/>
              </a:rPr>
              <a:t>langsung,</a:t>
            </a:r>
            <a:r>
              <a:rPr dirty="0" sz="3200" spc="-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-10">
                <a:solidFill>
                  <a:srgbClr val="414E9D"/>
                </a:solidFill>
                <a:latin typeface="Arial MT"/>
                <a:cs typeface="Arial MT"/>
              </a:rPr>
              <a:t>yaitu</a:t>
            </a:r>
            <a:r>
              <a:rPr dirty="0" sz="3200" spc="-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-10">
                <a:solidFill>
                  <a:srgbClr val="414E9D"/>
                </a:solidFill>
                <a:latin typeface="Arial MT"/>
                <a:cs typeface="Arial MT"/>
              </a:rPr>
              <a:t>rangsangan </a:t>
            </a:r>
            <a:r>
              <a:rPr dirty="0" sz="3200" spc="-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-10">
                <a:solidFill>
                  <a:srgbClr val="414E9D"/>
                </a:solidFill>
                <a:latin typeface="Arial MT"/>
                <a:cs typeface="Arial MT"/>
              </a:rPr>
              <a:t>(stimulus), </a:t>
            </a:r>
            <a:r>
              <a:rPr dirty="0" sz="3200" spc="-5">
                <a:solidFill>
                  <a:srgbClr val="414E9D"/>
                </a:solidFill>
                <a:latin typeface="Arial MT"/>
                <a:cs typeface="Arial MT"/>
              </a:rPr>
              <a:t>dan </a:t>
            </a:r>
            <a:r>
              <a:rPr dirty="0" sz="3200" spc="-10">
                <a:solidFill>
                  <a:srgbClr val="414E9D"/>
                </a:solidFill>
                <a:latin typeface="Arial MT"/>
                <a:cs typeface="Arial MT"/>
              </a:rPr>
              <a:t>gerak</a:t>
            </a:r>
            <a:r>
              <a:rPr dirty="0" sz="3200" spc="-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-10">
                <a:solidFill>
                  <a:srgbClr val="414E9D"/>
                </a:solidFill>
                <a:latin typeface="Arial MT"/>
                <a:cs typeface="Arial MT"/>
              </a:rPr>
              <a:t>balas </a:t>
            </a:r>
            <a:r>
              <a:rPr dirty="0" sz="3200" spc="-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-10">
                <a:solidFill>
                  <a:srgbClr val="414E9D"/>
                </a:solidFill>
                <a:latin typeface="Arial MT"/>
                <a:cs typeface="Arial MT"/>
              </a:rPr>
              <a:t>(respons),</a:t>
            </a:r>
            <a:r>
              <a:rPr dirty="0" sz="3200" spc="-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-10">
                <a:solidFill>
                  <a:srgbClr val="414E9D"/>
                </a:solidFill>
                <a:latin typeface="Arial MT"/>
                <a:cs typeface="Arial MT"/>
              </a:rPr>
              <a:t>sedangkan</a:t>
            </a:r>
            <a:r>
              <a:rPr dirty="0" sz="320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-10">
                <a:solidFill>
                  <a:srgbClr val="414E9D"/>
                </a:solidFill>
                <a:latin typeface="Arial MT"/>
                <a:cs typeface="Arial MT"/>
              </a:rPr>
              <a:t>hal-hal </a:t>
            </a:r>
            <a:r>
              <a:rPr dirty="0" sz="3200" spc="-87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-10">
                <a:solidFill>
                  <a:srgbClr val="414E9D"/>
                </a:solidFill>
                <a:latin typeface="Arial MT"/>
                <a:cs typeface="Arial MT"/>
              </a:rPr>
              <a:t>yang</a:t>
            </a:r>
            <a:r>
              <a:rPr dirty="0" sz="3200" spc="-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-10">
                <a:solidFill>
                  <a:srgbClr val="414E9D"/>
                </a:solidFill>
                <a:latin typeface="Arial MT"/>
                <a:cs typeface="Arial MT"/>
              </a:rPr>
              <a:t>terjadi</a:t>
            </a:r>
            <a:r>
              <a:rPr dirty="0" sz="3200" spc="-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-10">
                <a:solidFill>
                  <a:srgbClr val="414E9D"/>
                </a:solidFill>
                <a:latin typeface="Arial MT"/>
                <a:cs typeface="Arial MT"/>
              </a:rPr>
              <a:t>pada</a:t>
            </a:r>
            <a:r>
              <a:rPr dirty="0" sz="320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-10">
                <a:solidFill>
                  <a:srgbClr val="414E9D"/>
                </a:solidFill>
                <a:latin typeface="Arial MT"/>
                <a:cs typeface="Arial MT"/>
              </a:rPr>
              <a:t>otak</a:t>
            </a:r>
            <a:r>
              <a:rPr dirty="0" sz="3200" spc="-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-10">
                <a:solidFill>
                  <a:srgbClr val="414E9D"/>
                </a:solidFill>
                <a:latin typeface="Arial MT"/>
                <a:cs typeface="Arial MT"/>
              </a:rPr>
              <a:t>tidak </a:t>
            </a:r>
            <a:r>
              <a:rPr dirty="0" sz="3200" spc="-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-10">
                <a:solidFill>
                  <a:srgbClr val="414E9D"/>
                </a:solidFill>
                <a:latin typeface="Arial MT"/>
                <a:cs typeface="Arial MT"/>
              </a:rPr>
              <a:t>berkaitan dengan</a:t>
            </a:r>
            <a:r>
              <a:rPr dirty="0" sz="3200" spc="-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200" spc="-10">
                <a:solidFill>
                  <a:srgbClr val="414E9D"/>
                </a:solidFill>
                <a:latin typeface="Arial MT"/>
                <a:cs typeface="Arial MT"/>
              </a:rPr>
              <a:t>kajian.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1048641" name="object 9"/>
          <p:cNvSpPr/>
          <p:nvPr/>
        </p:nvSpPr>
        <p:spPr>
          <a:xfrm>
            <a:off x="0" y="6568496"/>
            <a:ext cx="3231515" cy="3718560"/>
          </a:xfrm>
          <a:custGeom>
            <a:avLst/>
            <a:ahLst/>
            <a:rect l="l" t="t" r="r" b="b"/>
            <a:pathLst>
              <a:path w="3231515" h="3718559">
                <a:moveTo>
                  <a:pt x="0" y="0"/>
                </a:moveTo>
                <a:lnTo>
                  <a:pt x="0" y="3718502"/>
                </a:lnTo>
                <a:lnTo>
                  <a:pt x="3231373" y="3718502"/>
                </a:lnTo>
                <a:lnTo>
                  <a:pt x="3215194" y="3696566"/>
                </a:lnTo>
                <a:lnTo>
                  <a:pt x="3198533" y="3675397"/>
                </a:lnTo>
                <a:lnTo>
                  <a:pt x="3158300" y="3628812"/>
                </a:lnTo>
                <a:lnTo>
                  <a:pt x="3136925" y="3601674"/>
                </a:lnTo>
                <a:lnTo>
                  <a:pt x="3094794" y="3546783"/>
                </a:lnTo>
                <a:lnTo>
                  <a:pt x="3064376" y="3511666"/>
                </a:lnTo>
                <a:lnTo>
                  <a:pt x="3031738" y="3478780"/>
                </a:lnTo>
                <a:lnTo>
                  <a:pt x="2997615" y="3447407"/>
                </a:lnTo>
                <a:lnTo>
                  <a:pt x="2944175" y="3400621"/>
                </a:lnTo>
                <a:lnTo>
                  <a:pt x="2906173" y="3369284"/>
                </a:lnTo>
                <a:lnTo>
                  <a:pt x="2824520" y="3314684"/>
                </a:lnTo>
                <a:lnTo>
                  <a:pt x="2761786" y="3275843"/>
                </a:lnTo>
                <a:lnTo>
                  <a:pt x="2723717" y="3254468"/>
                </a:lnTo>
                <a:lnTo>
                  <a:pt x="2685042" y="3234305"/>
                </a:lnTo>
                <a:lnTo>
                  <a:pt x="2645830" y="3215381"/>
                </a:lnTo>
                <a:lnTo>
                  <a:pt x="2606148" y="3197723"/>
                </a:lnTo>
                <a:lnTo>
                  <a:pt x="2526931" y="3164177"/>
                </a:lnTo>
                <a:lnTo>
                  <a:pt x="2487027" y="3147974"/>
                </a:lnTo>
                <a:lnTo>
                  <a:pt x="2401539" y="3114857"/>
                </a:lnTo>
                <a:lnTo>
                  <a:pt x="2356754" y="3096015"/>
                </a:lnTo>
                <a:lnTo>
                  <a:pt x="2267442" y="3057628"/>
                </a:lnTo>
                <a:lnTo>
                  <a:pt x="2222378" y="3039493"/>
                </a:lnTo>
                <a:lnTo>
                  <a:pt x="2156131" y="3013605"/>
                </a:lnTo>
                <a:lnTo>
                  <a:pt x="2089301" y="2989502"/>
                </a:lnTo>
                <a:lnTo>
                  <a:pt x="2054469" y="2976654"/>
                </a:lnTo>
                <a:lnTo>
                  <a:pt x="1986336" y="2947862"/>
                </a:lnTo>
                <a:lnTo>
                  <a:pt x="1918791" y="2922702"/>
                </a:lnTo>
                <a:lnTo>
                  <a:pt x="1854550" y="2894488"/>
                </a:lnTo>
                <a:lnTo>
                  <a:pt x="1822028" y="2881602"/>
                </a:lnTo>
                <a:lnTo>
                  <a:pt x="1776796" y="2864381"/>
                </a:lnTo>
                <a:lnTo>
                  <a:pt x="1732212" y="2845706"/>
                </a:lnTo>
                <a:lnTo>
                  <a:pt x="1599654" y="2787368"/>
                </a:lnTo>
                <a:lnTo>
                  <a:pt x="1555831" y="2766943"/>
                </a:lnTo>
                <a:lnTo>
                  <a:pt x="1512346" y="2745671"/>
                </a:lnTo>
                <a:lnTo>
                  <a:pt x="1469230" y="2723566"/>
                </a:lnTo>
                <a:lnTo>
                  <a:pt x="1412094" y="2691660"/>
                </a:lnTo>
                <a:lnTo>
                  <a:pt x="1356088" y="2658223"/>
                </a:lnTo>
                <a:lnTo>
                  <a:pt x="1295967" y="2618957"/>
                </a:lnTo>
                <a:lnTo>
                  <a:pt x="1238327" y="2575683"/>
                </a:lnTo>
                <a:lnTo>
                  <a:pt x="1196054" y="2541251"/>
                </a:lnTo>
                <a:lnTo>
                  <a:pt x="1154716" y="2505798"/>
                </a:lnTo>
                <a:lnTo>
                  <a:pt x="1114426" y="2469216"/>
                </a:lnTo>
                <a:lnTo>
                  <a:pt x="1075298" y="2431395"/>
                </a:lnTo>
                <a:lnTo>
                  <a:pt x="1047150" y="2402384"/>
                </a:lnTo>
                <a:lnTo>
                  <a:pt x="1019785" y="2372599"/>
                </a:lnTo>
                <a:lnTo>
                  <a:pt x="993058" y="2342213"/>
                </a:lnTo>
                <a:lnTo>
                  <a:pt x="966824" y="2311398"/>
                </a:lnTo>
                <a:lnTo>
                  <a:pt x="933016" y="2268677"/>
                </a:lnTo>
                <a:lnTo>
                  <a:pt x="901592" y="2224316"/>
                </a:lnTo>
                <a:lnTo>
                  <a:pt x="872201" y="2178643"/>
                </a:lnTo>
                <a:lnTo>
                  <a:pt x="844492" y="2131986"/>
                </a:lnTo>
                <a:lnTo>
                  <a:pt x="818878" y="2084857"/>
                </a:lnTo>
                <a:lnTo>
                  <a:pt x="795439" y="2036566"/>
                </a:lnTo>
                <a:lnTo>
                  <a:pt x="774197" y="1987172"/>
                </a:lnTo>
                <a:lnTo>
                  <a:pt x="755174" y="1936736"/>
                </a:lnTo>
                <a:lnTo>
                  <a:pt x="738371" y="1887907"/>
                </a:lnTo>
                <a:lnTo>
                  <a:pt x="722051" y="1838905"/>
                </a:lnTo>
                <a:lnTo>
                  <a:pt x="706041" y="1789812"/>
                </a:lnTo>
                <a:lnTo>
                  <a:pt x="690167" y="1740709"/>
                </a:lnTo>
                <a:lnTo>
                  <a:pt x="672141" y="1680188"/>
                </a:lnTo>
                <a:lnTo>
                  <a:pt x="656521" y="1618720"/>
                </a:lnTo>
                <a:lnTo>
                  <a:pt x="653268" y="1606912"/>
                </a:lnTo>
                <a:lnTo>
                  <a:pt x="649422" y="1595231"/>
                </a:lnTo>
                <a:lnTo>
                  <a:pt x="645540" y="1583550"/>
                </a:lnTo>
                <a:lnTo>
                  <a:pt x="642178" y="1571742"/>
                </a:lnTo>
                <a:lnTo>
                  <a:pt x="631769" y="1526488"/>
                </a:lnTo>
                <a:lnTo>
                  <a:pt x="612397" y="1435650"/>
                </a:lnTo>
                <a:lnTo>
                  <a:pt x="602037" y="1390374"/>
                </a:lnTo>
                <a:lnTo>
                  <a:pt x="590298" y="1345400"/>
                </a:lnTo>
                <a:lnTo>
                  <a:pt x="585800" y="1326638"/>
                </a:lnTo>
                <a:lnTo>
                  <a:pt x="582245" y="1307603"/>
                </a:lnTo>
                <a:lnTo>
                  <a:pt x="578791" y="1288532"/>
                </a:lnTo>
                <a:lnTo>
                  <a:pt x="574594" y="1269661"/>
                </a:lnTo>
                <a:lnTo>
                  <a:pt x="566945" y="1240395"/>
                </a:lnTo>
                <a:lnTo>
                  <a:pt x="558986" y="1211192"/>
                </a:lnTo>
                <a:lnTo>
                  <a:pt x="550444" y="1182173"/>
                </a:lnTo>
                <a:lnTo>
                  <a:pt x="541045" y="1153453"/>
                </a:lnTo>
                <a:lnTo>
                  <a:pt x="530630" y="1120003"/>
                </a:lnTo>
                <a:lnTo>
                  <a:pt x="521505" y="1086216"/>
                </a:lnTo>
                <a:lnTo>
                  <a:pt x="512280" y="1052466"/>
                </a:lnTo>
                <a:lnTo>
                  <a:pt x="501564" y="1019125"/>
                </a:lnTo>
                <a:lnTo>
                  <a:pt x="485629" y="972612"/>
                </a:lnTo>
                <a:lnTo>
                  <a:pt x="470760" y="925748"/>
                </a:lnTo>
                <a:lnTo>
                  <a:pt x="456215" y="878762"/>
                </a:lnTo>
                <a:lnTo>
                  <a:pt x="441253" y="831885"/>
                </a:lnTo>
                <a:lnTo>
                  <a:pt x="425131" y="785350"/>
                </a:lnTo>
                <a:lnTo>
                  <a:pt x="411420" y="749628"/>
                </a:lnTo>
                <a:lnTo>
                  <a:pt x="397198" y="714111"/>
                </a:lnTo>
                <a:lnTo>
                  <a:pt x="383341" y="678493"/>
                </a:lnTo>
                <a:lnTo>
                  <a:pt x="370723" y="642471"/>
                </a:lnTo>
                <a:lnTo>
                  <a:pt x="354674" y="597755"/>
                </a:lnTo>
                <a:lnTo>
                  <a:pt x="336378" y="554046"/>
                </a:lnTo>
                <a:lnTo>
                  <a:pt x="316851" y="510911"/>
                </a:lnTo>
                <a:lnTo>
                  <a:pt x="297110" y="467917"/>
                </a:lnTo>
                <a:lnTo>
                  <a:pt x="278128" y="427163"/>
                </a:lnTo>
                <a:lnTo>
                  <a:pt x="258335" y="386737"/>
                </a:lnTo>
                <a:lnTo>
                  <a:pt x="237775" y="346639"/>
                </a:lnTo>
                <a:lnTo>
                  <a:pt x="216496" y="306868"/>
                </a:lnTo>
                <a:lnTo>
                  <a:pt x="190994" y="262761"/>
                </a:lnTo>
                <a:lnTo>
                  <a:pt x="163729" y="219897"/>
                </a:lnTo>
                <a:lnTo>
                  <a:pt x="135128" y="177968"/>
                </a:lnTo>
                <a:lnTo>
                  <a:pt x="105621" y="136666"/>
                </a:lnTo>
                <a:lnTo>
                  <a:pt x="75639" y="95684"/>
                </a:lnTo>
                <a:lnTo>
                  <a:pt x="19928" y="25958"/>
                </a:lnTo>
                <a:lnTo>
                  <a:pt x="1832" y="2358"/>
                </a:lnTo>
                <a:lnTo>
                  <a:pt x="0" y="0"/>
                </a:lnTo>
                <a:close/>
              </a:path>
            </a:pathLst>
          </a:custGeom>
          <a:solidFill>
            <a:srgbClr val="F4A25C"/>
          </a:solidFill>
        </p:spPr>
        <p:txBody>
          <a:bodyPr bIns="0" lIns="0" rIns="0" rtlCol="0" tIns="0" wrap="square"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8" name="object 2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789974" y="649102"/>
            <a:ext cx="7648574" cy="8353424"/>
          </a:xfrm>
          <a:prstGeom prst="rect"/>
        </p:spPr>
      </p:pic>
      <p:grpSp>
        <p:nvGrpSpPr>
          <p:cNvPr id="54" name="object 3"/>
          <p:cNvGrpSpPr/>
          <p:nvPr/>
        </p:nvGrpSpPr>
        <p:grpSpPr>
          <a:xfrm>
            <a:off x="9144000" y="0"/>
            <a:ext cx="9144000" cy="9450705"/>
            <a:chOff x="9144000" y="0"/>
            <a:chExt cx="9144000" cy="9450705"/>
          </a:xfrm>
        </p:grpSpPr>
        <p:pic>
          <p:nvPicPr>
            <p:cNvPr id="2097189" name="object 4"/>
            <p:cNvPicPr>
              <a:picLocks/>
            </p:cNvPicPr>
            <p:nvPr/>
          </p:nvPicPr>
          <p:blipFill>
            <a:blip xmlns:r="http://schemas.openxmlformats.org/officeDocument/2006/relationships" r:embed="rId1" cstate="print"/>
            <a:stretch>
              <a:fillRect/>
            </a:stretch>
          </p:blipFill>
          <p:spPr>
            <a:xfrm>
              <a:off x="9144000" y="839804"/>
              <a:ext cx="7886699" cy="8610599"/>
            </a:xfrm>
            <a:prstGeom prst="rect"/>
          </p:spPr>
        </p:pic>
        <p:pic>
          <p:nvPicPr>
            <p:cNvPr id="2097190" name="object 5"/>
            <p:cNvPicPr>
              <a:picLocks/>
            </p:cNvPicPr>
            <p:nvPr/>
          </p:nvPicPr>
          <p:blipFill>
            <a:blip xmlns:r="http://schemas.openxmlformats.org/officeDocument/2006/relationships" r:embed="rId2" cstate="print"/>
            <a:stretch>
              <a:fillRect/>
            </a:stretch>
          </p:blipFill>
          <p:spPr>
            <a:xfrm>
              <a:off x="15225586" y="0"/>
              <a:ext cx="3062412" cy="2897069"/>
            </a:xfrm>
            <a:prstGeom prst="rect"/>
          </p:spPr>
        </p:pic>
      </p:grpSp>
      <p:sp>
        <p:nvSpPr>
          <p:cNvPr id="1048642" name="object 6"/>
          <p:cNvSpPr txBox="1">
            <a:spLocks noGrp="1"/>
          </p:cNvSpPr>
          <p:nvPr>
            <p:ph sz="half" idx="2"/>
          </p:nvPr>
        </p:nvSpPr>
        <p:spPr>
          <a:xfrm>
            <a:off x="1830852" y="2026268"/>
            <a:ext cx="5940425" cy="6739128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305560">
              <a:lnSpc>
                <a:spcPts val="3275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</a:rPr>
              <a:t>C.</a:t>
            </a:r>
            <a:r>
              <a:rPr dirty="0" spc="-2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Psikologi</a:t>
            </a:r>
            <a:r>
              <a:rPr dirty="0" spc="-2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kognitif</a:t>
            </a:r>
            <a:endParaRPr dirty="0">
              <a:solidFill>
                <a:srgbClr val="000000"/>
              </a:solidFill>
            </a:endParaRPr>
          </a:p>
          <a:p>
            <a:pPr algn="ctr" marL="12065" marR="5080">
              <a:lnSpc>
                <a:spcPts val="2950"/>
              </a:lnSpc>
              <a:spcBef>
                <a:spcPts val="315"/>
              </a:spcBef>
            </a:pPr>
            <a:r>
              <a:rPr dirty="0">
                <a:solidFill>
                  <a:srgbClr val="000000"/>
                </a:solidFill>
              </a:rPr>
              <a:t>Istilah</a:t>
            </a:r>
            <a:r>
              <a:rPr dirty="0" spc="-2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psikologi</a:t>
            </a:r>
            <a:r>
              <a:rPr dirty="0" spc="-2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kognitif</a:t>
            </a:r>
            <a:r>
              <a:rPr dirty="0" spc="-2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merupakan </a:t>
            </a:r>
            <a:r>
              <a:rPr dirty="0" spc="-81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upaya untuk memahami berbagai </a:t>
            </a:r>
            <a:r>
              <a:rPr dirty="0" spc="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alat atau data pengamatan empiris </a:t>
            </a:r>
            <a:r>
              <a:rPr dirty="0" spc="-819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yang sistematis yang berasal dari </a:t>
            </a:r>
            <a:r>
              <a:rPr dirty="0" spc="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pengamatan manusia dan </a:t>
            </a:r>
            <a:r>
              <a:rPr dirty="0" spc="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kemudian dikembangkan menjadi </a:t>
            </a:r>
            <a:r>
              <a:rPr dirty="0" spc="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teori.</a:t>
            </a:r>
            <a:endParaRPr dirty="0">
              <a:solidFill>
                <a:srgbClr val="000000"/>
              </a:solidFill>
            </a:endParaRPr>
          </a:p>
          <a:p>
            <a:pPr algn="ctr" indent="-635" marL="97155" marR="88900">
              <a:lnSpc>
                <a:spcPts val="2950"/>
              </a:lnSpc>
              <a:spcBef>
                <a:spcPts val="2965"/>
              </a:spcBef>
            </a:pPr>
            <a:r>
              <a:rPr dirty="0">
                <a:solidFill>
                  <a:srgbClr val="000000"/>
                </a:solidFill>
              </a:rPr>
              <a:t>Dalam psikologi kognitif, ini </a:t>
            </a:r>
            <a:r>
              <a:rPr dirty="0" spc="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berkaitan</a:t>
            </a:r>
            <a:r>
              <a:rPr dirty="0" spc="-2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dengan</a:t>
            </a:r>
            <a:r>
              <a:rPr dirty="0" spc="-2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proses</a:t>
            </a:r>
            <a:r>
              <a:rPr dirty="0" spc="-2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persepsi </a:t>
            </a:r>
            <a:r>
              <a:rPr dirty="0" spc="-819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informasi, pemahaman, aliran </a:t>
            </a:r>
            <a:r>
              <a:rPr dirty="0" spc="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pemikiran, dan pemecahan </a:t>
            </a:r>
            <a:r>
              <a:rPr dirty="0" spc="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masalah.</a:t>
            </a:r>
            <a:endParaRPr dirty="0">
              <a:solidFill>
                <a:srgbClr val="000000"/>
              </a:solidFill>
            </a:endParaRPr>
          </a:p>
          <a:p>
            <a:pPr algn="ctr" marR="268605">
              <a:lnSpc>
                <a:spcPts val="8059"/>
              </a:lnSpc>
            </a:pPr>
            <a:r>
              <a:rPr dirty="0" sz="7800" spc="10">
                <a:solidFill>
                  <a:srgbClr val="000000"/>
                </a:solidFill>
              </a:rPr>
              <a:t>.</a:t>
            </a:r>
            <a:endParaRPr sz="7800">
              <a:solidFill>
                <a:srgbClr val="000000"/>
              </a:solidFill>
            </a:endParaRPr>
          </a:p>
        </p:txBody>
      </p:sp>
      <p:sp>
        <p:nvSpPr>
          <p:cNvPr id="1048643" name="object 7"/>
          <p:cNvSpPr txBox="1">
            <a:spLocks noGrp="1"/>
          </p:cNvSpPr>
          <p:nvPr>
            <p:ph type="title"/>
          </p:nvPr>
        </p:nvSpPr>
        <p:spPr>
          <a:xfrm>
            <a:off x="10638441" y="2256689"/>
            <a:ext cx="5668645" cy="1826260"/>
          </a:xfrm>
          <a:prstGeom prst="rect"/>
        </p:spPr>
        <p:txBody>
          <a:bodyPr bIns="0" lIns="0" rIns="0" rtlCol="0" tIns="99060" vert="horz" wrap="square">
            <a:spAutoFit/>
          </a:bodyPr>
          <a:p>
            <a:pPr indent="588645" marL="12700" marR="5080">
              <a:lnSpc>
                <a:spcPts val="3400"/>
              </a:lnSpc>
              <a:spcBef>
                <a:spcPts val="780"/>
              </a:spcBef>
            </a:pPr>
            <a:r>
              <a:rPr dirty="0" sz="3400" spc="-5">
                <a:latin typeface="Arial MT"/>
                <a:cs typeface="Arial MT"/>
              </a:rPr>
              <a:t>D. Psikologi humanistis </a:t>
            </a:r>
            <a:r>
              <a:rPr dirty="0" sz="3400">
                <a:latin typeface="Arial MT"/>
                <a:cs typeface="Arial MT"/>
              </a:rPr>
              <a:t> </a:t>
            </a:r>
            <a:r>
              <a:rPr dirty="0" sz="3400" spc="-5">
                <a:latin typeface="Arial MT"/>
                <a:cs typeface="Arial MT"/>
              </a:rPr>
              <a:t>psikologi humanistik adalah </a:t>
            </a:r>
            <a:r>
              <a:rPr dirty="0" sz="3400">
                <a:latin typeface="Arial MT"/>
                <a:cs typeface="Arial MT"/>
              </a:rPr>
              <a:t> </a:t>
            </a:r>
            <a:r>
              <a:rPr dirty="0" sz="3400" spc="-5">
                <a:latin typeface="Arial MT"/>
                <a:cs typeface="Arial MT"/>
              </a:rPr>
              <a:t>salah</a:t>
            </a:r>
            <a:r>
              <a:rPr dirty="0" sz="3400" spc="-15">
                <a:latin typeface="Arial MT"/>
                <a:cs typeface="Arial MT"/>
              </a:rPr>
              <a:t> </a:t>
            </a:r>
            <a:r>
              <a:rPr dirty="0" sz="3400" spc="-5">
                <a:latin typeface="Arial MT"/>
                <a:cs typeface="Arial MT"/>
              </a:rPr>
              <a:t>satu</a:t>
            </a:r>
            <a:r>
              <a:rPr dirty="0" sz="3400" spc="-15">
                <a:latin typeface="Arial MT"/>
                <a:cs typeface="Arial MT"/>
              </a:rPr>
              <a:t> </a:t>
            </a:r>
            <a:r>
              <a:rPr dirty="0" sz="3400" spc="-5">
                <a:latin typeface="Arial MT"/>
                <a:cs typeface="Arial MT"/>
              </a:rPr>
              <a:t>pendekatan</a:t>
            </a:r>
            <a:r>
              <a:rPr dirty="0" sz="3400" spc="-15">
                <a:latin typeface="Arial MT"/>
                <a:cs typeface="Arial MT"/>
              </a:rPr>
              <a:t> </a:t>
            </a:r>
            <a:r>
              <a:rPr dirty="0" sz="3400" spc="-5">
                <a:latin typeface="Arial MT"/>
                <a:cs typeface="Arial MT"/>
              </a:rPr>
              <a:t>dalam</a:t>
            </a:r>
            <a:endParaRPr sz="3400">
              <a:latin typeface="Arial MT"/>
              <a:cs typeface="Arial MT"/>
            </a:endParaRPr>
          </a:p>
        </p:txBody>
      </p:sp>
      <p:sp>
        <p:nvSpPr>
          <p:cNvPr id="1048644" name="object 8"/>
          <p:cNvSpPr txBox="1"/>
          <p:nvPr/>
        </p:nvSpPr>
        <p:spPr>
          <a:xfrm>
            <a:off x="10374827" y="3550830"/>
            <a:ext cx="6195695" cy="2269490"/>
          </a:xfrm>
          <a:prstGeom prst="rect"/>
        </p:spPr>
        <p:txBody>
          <a:bodyPr bIns="0" lIns="0" rIns="0" rtlCol="0" tIns="99060" vert="horz" wrap="square">
            <a:spAutoFit/>
          </a:bodyPr>
          <a:p>
            <a:pPr algn="ctr" marL="12700" marR="5080">
              <a:lnSpc>
                <a:spcPts val="3400"/>
              </a:lnSpc>
              <a:spcBef>
                <a:spcPts val="780"/>
              </a:spcBef>
            </a:pPr>
            <a:r>
              <a:rPr dirty="0" sz="3400" spc="-5">
                <a:solidFill>
                  <a:srgbClr val="414E9D"/>
                </a:solidFill>
                <a:latin typeface="Arial MT"/>
                <a:cs typeface="Arial MT"/>
              </a:rPr>
              <a:t>ilmu psikologi yang memandang </a:t>
            </a:r>
            <a:r>
              <a:rPr dirty="0" sz="3400" spc="-93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400" spc="-5">
                <a:solidFill>
                  <a:srgbClr val="414E9D"/>
                </a:solidFill>
                <a:latin typeface="Arial MT"/>
                <a:cs typeface="Arial MT"/>
              </a:rPr>
              <a:t>manusia sebagai individu yang </a:t>
            </a:r>
            <a:r>
              <a:rPr dirty="0" sz="340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400" spc="-5">
                <a:solidFill>
                  <a:srgbClr val="414E9D"/>
                </a:solidFill>
                <a:latin typeface="Arial MT"/>
                <a:cs typeface="Arial MT"/>
              </a:rPr>
              <a:t>utuh, memiliki potensi,</a:t>
            </a:r>
            <a:r>
              <a:rPr dirty="0" sz="340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400" spc="-5">
                <a:solidFill>
                  <a:srgbClr val="414E9D"/>
                </a:solidFill>
                <a:latin typeface="Arial MT"/>
                <a:cs typeface="Arial MT"/>
              </a:rPr>
              <a:t>serta </a:t>
            </a:r>
            <a:r>
              <a:rPr dirty="0" sz="340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400" spc="-5">
                <a:solidFill>
                  <a:srgbClr val="414E9D"/>
                </a:solidFill>
                <a:latin typeface="Arial MT"/>
                <a:cs typeface="Arial MT"/>
              </a:rPr>
              <a:t>mampu untuk </a:t>
            </a:r>
            <a:r>
              <a:rPr dirty="0" sz="340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400" spc="-5">
                <a:solidFill>
                  <a:srgbClr val="414E9D"/>
                </a:solidFill>
                <a:latin typeface="Arial MT"/>
                <a:cs typeface="Arial MT"/>
              </a:rPr>
              <a:t>mengaktualisasikan</a:t>
            </a:r>
            <a:r>
              <a:rPr dirty="0" sz="3400" spc="-1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400" spc="-5">
                <a:solidFill>
                  <a:srgbClr val="414E9D"/>
                </a:solidFill>
                <a:latin typeface="Arial MT"/>
                <a:cs typeface="Arial MT"/>
              </a:rPr>
              <a:t>dirinya.</a:t>
            </a:r>
            <a:endParaRPr sz="3400">
              <a:latin typeface="Arial MT"/>
              <a:cs typeface="Arial MT"/>
            </a:endParaRPr>
          </a:p>
        </p:txBody>
      </p:sp>
      <p:sp>
        <p:nvSpPr>
          <p:cNvPr id="1048645" name="object 9"/>
          <p:cNvSpPr/>
          <p:nvPr/>
        </p:nvSpPr>
        <p:spPr>
          <a:xfrm>
            <a:off x="0" y="6568495"/>
            <a:ext cx="3231515" cy="3718560"/>
          </a:xfrm>
          <a:custGeom>
            <a:avLst/>
            <a:ahLst/>
            <a:rect l="l" t="t" r="r" b="b"/>
            <a:pathLst>
              <a:path w="3231515" h="3718559">
                <a:moveTo>
                  <a:pt x="0" y="0"/>
                </a:moveTo>
                <a:lnTo>
                  <a:pt x="0" y="3718504"/>
                </a:lnTo>
                <a:lnTo>
                  <a:pt x="3231374" y="3718504"/>
                </a:lnTo>
                <a:lnTo>
                  <a:pt x="3215194" y="3696566"/>
                </a:lnTo>
                <a:lnTo>
                  <a:pt x="3198533" y="3675397"/>
                </a:lnTo>
                <a:lnTo>
                  <a:pt x="3158300" y="3628812"/>
                </a:lnTo>
                <a:lnTo>
                  <a:pt x="3136925" y="3601674"/>
                </a:lnTo>
                <a:lnTo>
                  <a:pt x="3094794" y="3546783"/>
                </a:lnTo>
                <a:lnTo>
                  <a:pt x="3064376" y="3511666"/>
                </a:lnTo>
                <a:lnTo>
                  <a:pt x="3031738" y="3478780"/>
                </a:lnTo>
                <a:lnTo>
                  <a:pt x="2997615" y="3447407"/>
                </a:lnTo>
                <a:lnTo>
                  <a:pt x="2944175" y="3400621"/>
                </a:lnTo>
                <a:lnTo>
                  <a:pt x="2906173" y="3369284"/>
                </a:lnTo>
                <a:lnTo>
                  <a:pt x="2824520" y="3314684"/>
                </a:lnTo>
                <a:lnTo>
                  <a:pt x="2761786" y="3275843"/>
                </a:lnTo>
                <a:lnTo>
                  <a:pt x="2723717" y="3254468"/>
                </a:lnTo>
                <a:lnTo>
                  <a:pt x="2685042" y="3234305"/>
                </a:lnTo>
                <a:lnTo>
                  <a:pt x="2645830" y="3215381"/>
                </a:lnTo>
                <a:lnTo>
                  <a:pt x="2606148" y="3197723"/>
                </a:lnTo>
                <a:lnTo>
                  <a:pt x="2526931" y="3164177"/>
                </a:lnTo>
                <a:lnTo>
                  <a:pt x="2487027" y="3147974"/>
                </a:lnTo>
                <a:lnTo>
                  <a:pt x="2401539" y="3114857"/>
                </a:lnTo>
                <a:lnTo>
                  <a:pt x="2356754" y="3096015"/>
                </a:lnTo>
                <a:lnTo>
                  <a:pt x="2267442" y="3057628"/>
                </a:lnTo>
                <a:lnTo>
                  <a:pt x="2222378" y="3039493"/>
                </a:lnTo>
                <a:lnTo>
                  <a:pt x="2156131" y="3013605"/>
                </a:lnTo>
                <a:lnTo>
                  <a:pt x="2089301" y="2989502"/>
                </a:lnTo>
                <a:lnTo>
                  <a:pt x="2054469" y="2976654"/>
                </a:lnTo>
                <a:lnTo>
                  <a:pt x="1986336" y="2947862"/>
                </a:lnTo>
                <a:lnTo>
                  <a:pt x="1918791" y="2922702"/>
                </a:lnTo>
                <a:lnTo>
                  <a:pt x="1854550" y="2894488"/>
                </a:lnTo>
                <a:lnTo>
                  <a:pt x="1822028" y="2881602"/>
                </a:lnTo>
                <a:lnTo>
                  <a:pt x="1776796" y="2864381"/>
                </a:lnTo>
                <a:lnTo>
                  <a:pt x="1732212" y="2845706"/>
                </a:lnTo>
                <a:lnTo>
                  <a:pt x="1599654" y="2787368"/>
                </a:lnTo>
                <a:lnTo>
                  <a:pt x="1555831" y="2766943"/>
                </a:lnTo>
                <a:lnTo>
                  <a:pt x="1512346" y="2745671"/>
                </a:lnTo>
                <a:lnTo>
                  <a:pt x="1469230" y="2723566"/>
                </a:lnTo>
                <a:lnTo>
                  <a:pt x="1412094" y="2691660"/>
                </a:lnTo>
                <a:lnTo>
                  <a:pt x="1356088" y="2658223"/>
                </a:lnTo>
                <a:lnTo>
                  <a:pt x="1295967" y="2618957"/>
                </a:lnTo>
                <a:lnTo>
                  <a:pt x="1238327" y="2575683"/>
                </a:lnTo>
                <a:lnTo>
                  <a:pt x="1196054" y="2541251"/>
                </a:lnTo>
                <a:lnTo>
                  <a:pt x="1154716" y="2505798"/>
                </a:lnTo>
                <a:lnTo>
                  <a:pt x="1114426" y="2469216"/>
                </a:lnTo>
                <a:lnTo>
                  <a:pt x="1075298" y="2431395"/>
                </a:lnTo>
                <a:lnTo>
                  <a:pt x="1047150" y="2402384"/>
                </a:lnTo>
                <a:lnTo>
                  <a:pt x="1019785" y="2372599"/>
                </a:lnTo>
                <a:lnTo>
                  <a:pt x="993058" y="2342213"/>
                </a:lnTo>
                <a:lnTo>
                  <a:pt x="966824" y="2311398"/>
                </a:lnTo>
                <a:lnTo>
                  <a:pt x="933016" y="2268677"/>
                </a:lnTo>
                <a:lnTo>
                  <a:pt x="901592" y="2224316"/>
                </a:lnTo>
                <a:lnTo>
                  <a:pt x="872201" y="2178643"/>
                </a:lnTo>
                <a:lnTo>
                  <a:pt x="844492" y="2131986"/>
                </a:lnTo>
                <a:lnTo>
                  <a:pt x="818878" y="2084857"/>
                </a:lnTo>
                <a:lnTo>
                  <a:pt x="795439" y="2036566"/>
                </a:lnTo>
                <a:lnTo>
                  <a:pt x="774197" y="1987172"/>
                </a:lnTo>
                <a:lnTo>
                  <a:pt x="755174" y="1936736"/>
                </a:lnTo>
                <a:lnTo>
                  <a:pt x="738371" y="1887907"/>
                </a:lnTo>
                <a:lnTo>
                  <a:pt x="722051" y="1838905"/>
                </a:lnTo>
                <a:lnTo>
                  <a:pt x="706041" y="1789812"/>
                </a:lnTo>
                <a:lnTo>
                  <a:pt x="690167" y="1740709"/>
                </a:lnTo>
                <a:lnTo>
                  <a:pt x="672141" y="1680188"/>
                </a:lnTo>
                <a:lnTo>
                  <a:pt x="656521" y="1618720"/>
                </a:lnTo>
                <a:lnTo>
                  <a:pt x="653268" y="1606912"/>
                </a:lnTo>
                <a:lnTo>
                  <a:pt x="649422" y="1595231"/>
                </a:lnTo>
                <a:lnTo>
                  <a:pt x="645540" y="1583550"/>
                </a:lnTo>
                <a:lnTo>
                  <a:pt x="642178" y="1571742"/>
                </a:lnTo>
                <a:lnTo>
                  <a:pt x="631769" y="1526488"/>
                </a:lnTo>
                <a:lnTo>
                  <a:pt x="612397" y="1435650"/>
                </a:lnTo>
                <a:lnTo>
                  <a:pt x="602037" y="1390374"/>
                </a:lnTo>
                <a:lnTo>
                  <a:pt x="590298" y="1345400"/>
                </a:lnTo>
                <a:lnTo>
                  <a:pt x="585800" y="1326638"/>
                </a:lnTo>
                <a:lnTo>
                  <a:pt x="582245" y="1307603"/>
                </a:lnTo>
                <a:lnTo>
                  <a:pt x="578791" y="1288532"/>
                </a:lnTo>
                <a:lnTo>
                  <a:pt x="574594" y="1269661"/>
                </a:lnTo>
                <a:lnTo>
                  <a:pt x="566945" y="1240395"/>
                </a:lnTo>
                <a:lnTo>
                  <a:pt x="558986" y="1211192"/>
                </a:lnTo>
                <a:lnTo>
                  <a:pt x="550444" y="1182173"/>
                </a:lnTo>
                <a:lnTo>
                  <a:pt x="541045" y="1153453"/>
                </a:lnTo>
                <a:lnTo>
                  <a:pt x="530630" y="1120003"/>
                </a:lnTo>
                <a:lnTo>
                  <a:pt x="521505" y="1086216"/>
                </a:lnTo>
                <a:lnTo>
                  <a:pt x="512280" y="1052466"/>
                </a:lnTo>
                <a:lnTo>
                  <a:pt x="501564" y="1019125"/>
                </a:lnTo>
                <a:lnTo>
                  <a:pt x="485629" y="972612"/>
                </a:lnTo>
                <a:lnTo>
                  <a:pt x="470760" y="925748"/>
                </a:lnTo>
                <a:lnTo>
                  <a:pt x="456215" y="878762"/>
                </a:lnTo>
                <a:lnTo>
                  <a:pt x="441253" y="831885"/>
                </a:lnTo>
                <a:lnTo>
                  <a:pt x="425131" y="785350"/>
                </a:lnTo>
                <a:lnTo>
                  <a:pt x="411420" y="749628"/>
                </a:lnTo>
                <a:lnTo>
                  <a:pt x="397198" y="714111"/>
                </a:lnTo>
                <a:lnTo>
                  <a:pt x="383341" y="678493"/>
                </a:lnTo>
                <a:lnTo>
                  <a:pt x="370723" y="642471"/>
                </a:lnTo>
                <a:lnTo>
                  <a:pt x="354674" y="597755"/>
                </a:lnTo>
                <a:lnTo>
                  <a:pt x="336378" y="554046"/>
                </a:lnTo>
                <a:lnTo>
                  <a:pt x="316851" y="510911"/>
                </a:lnTo>
                <a:lnTo>
                  <a:pt x="297110" y="467917"/>
                </a:lnTo>
                <a:lnTo>
                  <a:pt x="278128" y="427163"/>
                </a:lnTo>
                <a:lnTo>
                  <a:pt x="258335" y="386737"/>
                </a:lnTo>
                <a:lnTo>
                  <a:pt x="237775" y="346639"/>
                </a:lnTo>
                <a:lnTo>
                  <a:pt x="216496" y="306868"/>
                </a:lnTo>
                <a:lnTo>
                  <a:pt x="190994" y="262761"/>
                </a:lnTo>
                <a:lnTo>
                  <a:pt x="163729" y="219897"/>
                </a:lnTo>
                <a:lnTo>
                  <a:pt x="135128" y="177968"/>
                </a:lnTo>
                <a:lnTo>
                  <a:pt x="105621" y="136666"/>
                </a:lnTo>
                <a:lnTo>
                  <a:pt x="75639" y="95684"/>
                </a:lnTo>
                <a:lnTo>
                  <a:pt x="19928" y="25958"/>
                </a:lnTo>
                <a:lnTo>
                  <a:pt x="1832" y="2358"/>
                </a:lnTo>
                <a:lnTo>
                  <a:pt x="0" y="0"/>
                </a:lnTo>
                <a:close/>
              </a:path>
            </a:pathLst>
          </a:custGeom>
          <a:solidFill>
            <a:srgbClr val="F4A25C"/>
          </a:solidFill>
        </p:spPr>
        <p:txBody>
          <a:bodyPr bIns="0" lIns="0" rIns="0" rtlCol="0" tIns="0" wrap="square"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object 2"/>
          <p:cNvSpPr txBox="1">
            <a:spLocks noGrp="1"/>
          </p:cNvSpPr>
          <p:nvPr>
            <p:ph type="title"/>
          </p:nvPr>
        </p:nvSpPr>
        <p:spPr>
          <a:xfrm>
            <a:off x="3775271" y="74148"/>
            <a:ext cx="10737457" cy="2408580"/>
          </a:xfrm>
          <a:prstGeom prst="rect"/>
        </p:spPr>
        <p:txBody>
          <a:bodyPr bIns="0" lIns="0" rIns="0" rtlCol="0" tIns="11430" vert="horz" wrap="square">
            <a:spAutoFit/>
          </a:bodyPr>
          <a:p>
            <a:pPr indent="347345" marL="12700" marR="5080">
              <a:lnSpc>
                <a:spcPct val="100400"/>
              </a:lnSpc>
              <a:spcBef>
                <a:spcPts val="90"/>
              </a:spcBef>
            </a:pPr>
            <a:r>
              <a:rPr dirty="0" sz="8000" spc="765">
                <a:latin typeface="Trebuchet MS"/>
                <a:cs typeface="Trebuchet MS"/>
              </a:rPr>
              <a:t>Faktor-faktor </a:t>
            </a:r>
            <a:r>
              <a:rPr dirty="0" sz="8000" spc="509">
                <a:latin typeface="Trebuchet MS"/>
                <a:cs typeface="Trebuchet MS"/>
              </a:rPr>
              <a:t>dan </a:t>
            </a:r>
            <a:r>
              <a:rPr dirty="0" sz="8000" spc="-2490">
                <a:latin typeface="Trebuchet MS"/>
                <a:cs typeface="Trebuchet MS"/>
              </a:rPr>
              <a:t> </a:t>
            </a:r>
            <a:r>
              <a:rPr dirty="0" sz="8000" spc="445">
                <a:latin typeface="Trebuchet MS"/>
                <a:cs typeface="Trebuchet MS"/>
              </a:rPr>
              <a:t>motif</a:t>
            </a:r>
            <a:r>
              <a:rPr dirty="0" sz="8000" spc="-434">
                <a:latin typeface="Trebuchet MS"/>
                <a:cs typeface="Trebuchet MS"/>
              </a:rPr>
              <a:t> </a:t>
            </a:r>
            <a:r>
              <a:rPr dirty="0" sz="8000" spc="215">
                <a:latin typeface="Trebuchet MS"/>
                <a:cs typeface="Trebuchet MS"/>
              </a:rPr>
              <a:t>Sosiopsikologis</a:t>
            </a:r>
          </a:p>
        </p:txBody>
      </p:sp>
      <p:grpSp>
        <p:nvGrpSpPr>
          <p:cNvPr id="56" name="object 3"/>
          <p:cNvGrpSpPr/>
          <p:nvPr/>
        </p:nvGrpSpPr>
        <p:grpSpPr>
          <a:xfrm>
            <a:off x="15082068" y="6125628"/>
            <a:ext cx="3206115" cy="4161790"/>
            <a:chOff x="15082068" y="6125628"/>
            <a:chExt cx="3206115" cy="4161790"/>
          </a:xfrm>
        </p:grpSpPr>
        <p:pic>
          <p:nvPicPr>
            <p:cNvPr id="2097191" name="object 4"/>
            <p:cNvPicPr>
              <a:picLocks/>
            </p:cNvPicPr>
            <p:nvPr/>
          </p:nvPicPr>
          <p:blipFill>
            <a:blip xmlns:r="http://schemas.openxmlformats.org/officeDocument/2006/relationships" r:embed="rId1" cstate="print"/>
            <a:stretch>
              <a:fillRect/>
            </a:stretch>
          </p:blipFill>
          <p:spPr>
            <a:xfrm>
              <a:off x="15082068" y="7007618"/>
              <a:ext cx="3205931" cy="3279381"/>
            </a:xfrm>
            <a:prstGeom prst="rect"/>
          </p:spPr>
        </p:pic>
        <p:pic>
          <p:nvPicPr>
            <p:cNvPr id="2097192" name="object 5"/>
            <p:cNvPicPr>
              <a:picLocks/>
            </p:cNvPicPr>
            <p:nvPr/>
          </p:nvPicPr>
          <p:blipFill>
            <a:blip xmlns:r="http://schemas.openxmlformats.org/officeDocument/2006/relationships" r:embed="rId2" cstate="print"/>
            <a:stretch>
              <a:fillRect/>
            </a:stretch>
          </p:blipFill>
          <p:spPr>
            <a:xfrm>
              <a:off x="15722029" y="6255124"/>
              <a:ext cx="1428749" cy="1543049"/>
            </a:xfrm>
            <a:prstGeom prst="rect"/>
          </p:spPr>
        </p:pic>
        <p:pic>
          <p:nvPicPr>
            <p:cNvPr id="2097193" name="object 6"/>
            <p:cNvPicPr>
              <a:picLocks/>
            </p:cNvPicPr>
            <p:nvPr/>
          </p:nvPicPr>
          <p:blipFill>
            <a:blip xmlns:r="http://schemas.openxmlformats.org/officeDocument/2006/relationships" r:embed="rId3" cstate="print"/>
            <a:stretch>
              <a:fillRect/>
            </a:stretch>
          </p:blipFill>
          <p:spPr>
            <a:xfrm>
              <a:off x="16894655" y="6125628"/>
              <a:ext cx="1393345" cy="1822108"/>
            </a:xfrm>
            <a:prstGeom prst="rect"/>
          </p:spPr>
        </p:pic>
      </p:grpSp>
      <p:grpSp>
        <p:nvGrpSpPr>
          <p:cNvPr id="57" name="object 7"/>
          <p:cNvGrpSpPr/>
          <p:nvPr/>
        </p:nvGrpSpPr>
        <p:grpSpPr>
          <a:xfrm>
            <a:off x="0" y="3"/>
            <a:ext cx="2339975" cy="4410075"/>
            <a:chOff x="0" y="3"/>
            <a:chExt cx="2339975" cy="4410075"/>
          </a:xfrm>
        </p:grpSpPr>
        <p:pic>
          <p:nvPicPr>
            <p:cNvPr id="2097194" name="object 8"/>
            <p:cNvPicPr>
              <a:picLocks/>
            </p:cNvPicPr>
            <p:nvPr/>
          </p:nvPicPr>
          <p:blipFill>
            <a:blip xmlns:r="http://schemas.openxmlformats.org/officeDocument/2006/relationships" r:embed="rId4" cstate="print"/>
            <a:stretch>
              <a:fillRect/>
            </a:stretch>
          </p:blipFill>
          <p:spPr>
            <a:xfrm>
              <a:off x="0" y="3"/>
              <a:ext cx="2339630" cy="2182918"/>
            </a:xfrm>
            <a:prstGeom prst="rect"/>
          </p:spPr>
        </p:pic>
        <p:pic>
          <p:nvPicPr>
            <p:cNvPr id="2097195" name="object 9"/>
            <p:cNvPicPr>
              <a:picLocks/>
            </p:cNvPicPr>
            <p:nvPr/>
          </p:nvPicPr>
          <p:blipFill>
            <a:blip xmlns:r="http://schemas.openxmlformats.org/officeDocument/2006/relationships" r:embed="rId5" cstate="print"/>
            <a:stretch>
              <a:fillRect/>
            </a:stretch>
          </p:blipFill>
          <p:spPr>
            <a:xfrm>
              <a:off x="0" y="435908"/>
              <a:ext cx="2167773" cy="3973801"/>
            </a:xfrm>
            <a:prstGeom prst="rect"/>
          </p:spPr>
        </p:pic>
      </p:grpSp>
      <p:sp>
        <p:nvSpPr>
          <p:cNvPr id="1048647" name="object 10"/>
          <p:cNvSpPr txBox="1"/>
          <p:nvPr/>
        </p:nvSpPr>
        <p:spPr>
          <a:xfrm>
            <a:off x="329510" y="3335932"/>
            <a:ext cx="13440410" cy="5783580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5426710">
              <a:lnSpc>
                <a:spcPct val="100000"/>
              </a:lnSpc>
              <a:spcBef>
                <a:spcPts val="95"/>
              </a:spcBef>
            </a:pPr>
            <a:r>
              <a:rPr dirty="0" sz="4900" spc="-5">
                <a:solidFill>
                  <a:srgbClr val="414E9D"/>
                </a:solidFill>
                <a:latin typeface="Arial MT"/>
                <a:cs typeface="Arial MT"/>
              </a:rPr>
              <a:t>A.</a:t>
            </a:r>
            <a:r>
              <a:rPr dirty="0" sz="4900" spc="-2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4900" spc="-5">
                <a:solidFill>
                  <a:srgbClr val="414E9D"/>
                </a:solidFill>
                <a:latin typeface="Arial MT"/>
                <a:cs typeface="Arial MT"/>
              </a:rPr>
              <a:t>MOTIF</a:t>
            </a:r>
            <a:r>
              <a:rPr dirty="0" sz="4900" spc="-2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4900" spc="-10">
                <a:solidFill>
                  <a:srgbClr val="414E9D"/>
                </a:solidFill>
                <a:latin typeface="Arial MT"/>
                <a:cs typeface="Arial MT"/>
              </a:rPr>
              <a:t>SOSIOGENIS</a:t>
            </a:r>
            <a:endParaRPr sz="49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5850">
              <a:latin typeface="Arial MT"/>
              <a:cs typeface="Arial MT"/>
            </a:endParaRPr>
          </a:p>
          <a:p>
            <a:pPr indent="-570230" marL="582295">
              <a:lnSpc>
                <a:spcPts val="3975"/>
              </a:lnSpc>
              <a:buAutoNum type="alphaUcPeriod"/>
              <a:tabLst>
                <a:tab algn="l" pos="582930"/>
              </a:tabLst>
            </a:pPr>
            <a:r>
              <a:rPr dirty="0" sz="3650" spc="5">
                <a:solidFill>
                  <a:srgbClr val="414E9D"/>
                </a:solidFill>
                <a:latin typeface="Arial MT"/>
                <a:cs typeface="Arial MT"/>
              </a:rPr>
              <a:t>MOTIF</a:t>
            </a:r>
            <a:r>
              <a:rPr dirty="0" sz="3650" spc="-1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650" spc="5">
                <a:solidFill>
                  <a:srgbClr val="414E9D"/>
                </a:solidFill>
                <a:latin typeface="Arial MT"/>
                <a:cs typeface="Arial MT"/>
              </a:rPr>
              <a:t>INGIN</a:t>
            </a:r>
            <a:r>
              <a:rPr dirty="0" sz="3650" spc="-1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650" spc="5">
                <a:solidFill>
                  <a:srgbClr val="414E9D"/>
                </a:solidFill>
                <a:latin typeface="Arial MT"/>
                <a:cs typeface="Arial MT"/>
              </a:rPr>
              <a:t>TAHU:</a:t>
            </a:r>
            <a:endParaRPr sz="3650">
              <a:latin typeface="Arial MT"/>
              <a:cs typeface="Arial MT"/>
            </a:endParaRPr>
          </a:p>
          <a:p>
            <a:pPr marL="12700" marR="135890">
              <a:lnSpc>
                <a:spcPts val="3570"/>
              </a:lnSpc>
              <a:spcBef>
                <a:spcPts val="390"/>
              </a:spcBef>
            </a:pPr>
            <a:r>
              <a:rPr dirty="0" sz="3650" spc="5">
                <a:solidFill>
                  <a:srgbClr val="414E9D"/>
                </a:solidFill>
                <a:latin typeface="Arial MT"/>
                <a:cs typeface="Arial MT"/>
              </a:rPr>
              <a:t>BISA BERUPA</a:t>
            </a:r>
            <a:r>
              <a:rPr dirty="0" sz="3650" spc="1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650" spc="5">
                <a:solidFill>
                  <a:srgbClr val="414E9D"/>
                </a:solidFill>
                <a:latin typeface="Arial MT"/>
                <a:cs typeface="Arial MT"/>
              </a:rPr>
              <a:t>INGIN MENGERTI,</a:t>
            </a:r>
            <a:r>
              <a:rPr dirty="0" sz="3650" spc="1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650" spc="5">
                <a:solidFill>
                  <a:srgbClr val="414E9D"/>
                </a:solidFill>
                <a:latin typeface="Arial MT"/>
                <a:cs typeface="Arial MT"/>
              </a:rPr>
              <a:t>INGIN MENATA</a:t>
            </a:r>
            <a:r>
              <a:rPr dirty="0" sz="3650" spc="10">
                <a:solidFill>
                  <a:srgbClr val="414E9D"/>
                </a:solidFill>
                <a:latin typeface="Arial MT"/>
                <a:cs typeface="Arial MT"/>
              </a:rPr>
              <a:t> DAN </a:t>
            </a:r>
            <a:r>
              <a:rPr dirty="0" sz="3650" spc="5">
                <a:solidFill>
                  <a:srgbClr val="414E9D"/>
                </a:solidFill>
                <a:latin typeface="Arial MT"/>
                <a:cs typeface="Arial MT"/>
              </a:rPr>
              <a:t>INGIN </a:t>
            </a:r>
            <a:r>
              <a:rPr dirty="0" sz="3650" spc="-100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650" spc="5">
                <a:solidFill>
                  <a:srgbClr val="414E9D"/>
                </a:solidFill>
                <a:latin typeface="Arial MT"/>
                <a:cs typeface="Arial MT"/>
              </a:rPr>
              <a:t>MENDUGA-DUGA</a:t>
            </a:r>
            <a:endParaRPr sz="3650">
              <a:latin typeface="Arial MT"/>
              <a:cs typeface="Arial MT"/>
            </a:endParaRPr>
          </a:p>
          <a:p>
            <a:pPr indent="0" marL="12065">
              <a:lnSpc>
                <a:spcPts val="3975"/>
              </a:lnSpc>
              <a:spcBef>
                <a:spcPts val="2790"/>
              </a:spcBef>
              <a:buNone/>
              <a:tabLst>
                <a:tab algn="l" pos="453390"/>
              </a:tabLst>
            </a:pPr>
            <a:r>
              <a:rPr altLang="id" dirty="0" sz="3650" lang="en-US" spc="5">
                <a:solidFill>
                  <a:srgbClr val="414E9D"/>
                </a:solidFill>
                <a:latin typeface="Arial MT"/>
                <a:cs typeface="Arial MT"/>
              </a:rPr>
              <a:t>B</a:t>
            </a:r>
            <a:r>
              <a:rPr altLang="id" dirty="0" sz="3650" lang="en-US" spc="5">
                <a:solidFill>
                  <a:srgbClr val="414E9D"/>
                </a:solidFill>
                <a:latin typeface="Arial MT"/>
                <a:cs typeface="Arial MT"/>
              </a:rPr>
              <a:t>.</a:t>
            </a:r>
            <a:r>
              <a:rPr altLang="id" dirty="0" sz="3650" lang="en-US" spc="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650" spc="5">
                <a:solidFill>
                  <a:srgbClr val="414E9D"/>
                </a:solidFill>
                <a:latin typeface="Arial MT"/>
                <a:cs typeface="Arial MT"/>
              </a:rPr>
              <a:t>MOTIF</a:t>
            </a:r>
            <a:r>
              <a:rPr dirty="0" sz="3650" spc="-2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650" spc="5">
                <a:solidFill>
                  <a:srgbClr val="414E9D"/>
                </a:solidFill>
                <a:latin typeface="Arial MT"/>
                <a:cs typeface="Arial MT"/>
              </a:rPr>
              <a:t>KOMPETENSI.</a:t>
            </a:r>
            <a:endParaRPr sz="3650">
              <a:latin typeface="Arial MT"/>
              <a:cs typeface="Arial MT"/>
            </a:endParaRPr>
          </a:p>
          <a:p>
            <a:pPr marL="12700" marR="5080">
              <a:lnSpc>
                <a:spcPts val="3570"/>
              </a:lnSpc>
              <a:spcBef>
                <a:spcPts val="390"/>
              </a:spcBef>
            </a:pPr>
            <a:r>
              <a:rPr dirty="0" sz="3650" spc="5">
                <a:solidFill>
                  <a:srgbClr val="414E9D"/>
                </a:solidFill>
                <a:latin typeface="Arial MT"/>
                <a:cs typeface="Arial MT"/>
              </a:rPr>
              <a:t>SETIAP </a:t>
            </a:r>
            <a:r>
              <a:rPr dirty="0" sz="3650" spc="10">
                <a:solidFill>
                  <a:srgbClr val="414E9D"/>
                </a:solidFill>
                <a:latin typeface="Arial MT"/>
                <a:cs typeface="Arial MT"/>
              </a:rPr>
              <a:t>ORANG </a:t>
            </a:r>
            <a:r>
              <a:rPr dirty="0" sz="3650" spc="5">
                <a:solidFill>
                  <a:srgbClr val="414E9D"/>
                </a:solidFill>
                <a:latin typeface="Arial MT"/>
                <a:cs typeface="Arial MT"/>
              </a:rPr>
              <a:t>INGIN MEMBUKTIKAN </a:t>
            </a:r>
            <a:r>
              <a:rPr dirty="0" sz="3650" spc="10">
                <a:solidFill>
                  <a:srgbClr val="414E9D"/>
                </a:solidFill>
                <a:latin typeface="Arial MT"/>
                <a:cs typeface="Arial MT"/>
              </a:rPr>
              <a:t>BAHWA </a:t>
            </a:r>
            <a:r>
              <a:rPr dirty="0" sz="3650" spc="5">
                <a:solidFill>
                  <a:srgbClr val="414E9D"/>
                </a:solidFill>
                <a:latin typeface="Arial MT"/>
                <a:cs typeface="Arial MT"/>
              </a:rPr>
              <a:t>IA </a:t>
            </a:r>
            <a:r>
              <a:rPr dirty="0" sz="3650" spc="10">
                <a:solidFill>
                  <a:srgbClr val="414E9D"/>
                </a:solidFill>
                <a:latin typeface="Arial MT"/>
                <a:cs typeface="Arial MT"/>
              </a:rPr>
              <a:t>MAMPU </a:t>
            </a:r>
            <a:r>
              <a:rPr dirty="0" sz="3650" spc="1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650" spc="5">
                <a:solidFill>
                  <a:srgbClr val="414E9D"/>
                </a:solidFill>
                <a:latin typeface="Arial MT"/>
                <a:cs typeface="Arial MT"/>
              </a:rPr>
              <a:t>MENGATASI</a:t>
            </a:r>
            <a:r>
              <a:rPr dirty="0" sz="3650" spc="1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650" spc="5">
                <a:solidFill>
                  <a:srgbClr val="414E9D"/>
                </a:solidFill>
                <a:latin typeface="Arial MT"/>
                <a:cs typeface="Arial MT"/>
              </a:rPr>
              <a:t>PERSOALAN</a:t>
            </a:r>
            <a:r>
              <a:rPr dirty="0" sz="3650" spc="2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650" spc="5">
                <a:solidFill>
                  <a:srgbClr val="414E9D"/>
                </a:solidFill>
                <a:latin typeface="Arial MT"/>
                <a:cs typeface="Arial MT"/>
              </a:rPr>
              <a:t>KEHIDUPAN</a:t>
            </a:r>
            <a:r>
              <a:rPr dirty="0" sz="3650" spc="1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650" spc="5">
                <a:solidFill>
                  <a:srgbClr val="414E9D"/>
                </a:solidFill>
                <a:latin typeface="Arial MT"/>
                <a:cs typeface="Arial MT"/>
              </a:rPr>
              <a:t>APAPUN.</a:t>
            </a:r>
            <a:r>
              <a:rPr dirty="0" sz="3650" spc="2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650" spc="5">
                <a:solidFill>
                  <a:srgbClr val="414E9D"/>
                </a:solidFill>
                <a:latin typeface="Arial MT"/>
                <a:cs typeface="Arial MT"/>
              </a:rPr>
              <a:t>PERASAAN </a:t>
            </a:r>
            <a:r>
              <a:rPr dirty="0" sz="3650" spc="-100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650" spc="10">
                <a:solidFill>
                  <a:srgbClr val="414E9D"/>
                </a:solidFill>
                <a:latin typeface="Arial MT"/>
                <a:cs typeface="Arial MT"/>
              </a:rPr>
              <a:t>MAMPU</a:t>
            </a:r>
            <a:r>
              <a:rPr dirty="0" sz="3650" spc="5">
                <a:solidFill>
                  <a:srgbClr val="414E9D"/>
                </a:solidFill>
                <a:latin typeface="Arial MT"/>
                <a:cs typeface="Arial MT"/>
              </a:rPr>
              <a:t> SANGAT</a:t>
            </a:r>
            <a:r>
              <a:rPr dirty="0" sz="3650" spc="1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650" spc="5">
                <a:solidFill>
                  <a:srgbClr val="414E9D"/>
                </a:solidFill>
                <a:latin typeface="Arial MT"/>
                <a:cs typeface="Arial MT"/>
              </a:rPr>
              <a:t>TERGANTUNG</a:t>
            </a:r>
            <a:r>
              <a:rPr dirty="0" sz="3650" spc="1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650" spc="5">
                <a:solidFill>
                  <a:srgbClr val="414E9D"/>
                </a:solidFill>
                <a:latin typeface="Arial MT"/>
                <a:cs typeface="Arial MT"/>
              </a:rPr>
              <a:t>PADA</a:t>
            </a:r>
            <a:r>
              <a:rPr dirty="0" sz="3650" spc="1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650" spc="5">
                <a:solidFill>
                  <a:srgbClr val="414E9D"/>
                </a:solidFill>
                <a:latin typeface="Arial MT"/>
                <a:cs typeface="Arial MT"/>
              </a:rPr>
              <a:t>PERKEMBANGAN </a:t>
            </a:r>
            <a:r>
              <a:rPr dirty="0" sz="3650" spc="1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650" spc="5">
                <a:solidFill>
                  <a:srgbClr val="414E9D"/>
                </a:solidFill>
                <a:latin typeface="Arial MT"/>
                <a:cs typeface="Arial MT"/>
              </a:rPr>
              <a:t>INTELEKTUAL,</a:t>
            </a:r>
            <a:r>
              <a:rPr dirty="0" sz="365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3650" spc="5">
                <a:solidFill>
                  <a:srgbClr val="414E9D"/>
                </a:solidFill>
                <a:latin typeface="Arial MT"/>
                <a:cs typeface="Arial MT"/>
              </a:rPr>
              <a:t>SOSIAL </a:t>
            </a:r>
            <a:r>
              <a:rPr dirty="0" sz="3650" spc="10">
                <a:solidFill>
                  <a:srgbClr val="414E9D"/>
                </a:solidFill>
                <a:latin typeface="Arial MT"/>
                <a:cs typeface="Arial MT"/>
              </a:rPr>
              <a:t>DAN</a:t>
            </a:r>
            <a:r>
              <a:rPr dirty="0" sz="3650" spc="5">
                <a:solidFill>
                  <a:srgbClr val="414E9D"/>
                </a:solidFill>
                <a:latin typeface="Arial MT"/>
                <a:cs typeface="Arial MT"/>
              </a:rPr>
              <a:t> EMOSIONAL.</a:t>
            </a:r>
            <a:endParaRPr sz="36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object 2"/>
          <p:cNvSpPr txBox="1">
            <a:spLocks noGrp="1"/>
          </p:cNvSpPr>
          <p:nvPr>
            <p:ph type="title"/>
          </p:nvPr>
        </p:nvSpPr>
        <p:spPr>
          <a:xfrm>
            <a:off x="3775271" y="74148"/>
            <a:ext cx="12066586" cy="2485085"/>
          </a:xfrm>
          <a:prstGeom prst="rect"/>
        </p:spPr>
        <p:txBody>
          <a:bodyPr bIns="0" lIns="0" rIns="0" rtlCol="0" tIns="11430" vert="horz" wrap="square">
            <a:spAutoFit/>
          </a:bodyPr>
          <a:p>
            <a:pPr indent="347345" marL="12700" marR="5080">
              <a:lnSpc>
                <a:spcPct val="100400"/>
              </a:lnSpc>
              <a:spcBef>
                <a:spcPts val="90"/>
              </a:spcBef>
            </a:pPr>
            <a:r>
              <a:rPr dirty="0" spc="765">
                <a:latin typeface="Trebuchet MS"/>
                <a:cs typeface="Trebuchet MS"/>
              </a:rPr>
              <a:t>Faktor-faktor </a:t>
            </a:r>
            <a:r>
              <a:rPr dirty="0" spc="509">
                <a:latin typeface="Trebuchet MS"/>
                <a:cs typeface="Trebuchet MS"/>
              </a:rPr>
              <a:t>dan </a:t>
            </a:r>
            <a:r>
              <a:rPr dirty="0" spc="-2490">
                <a:latin typeface="Trebuchet MS"/>
                <a:cs typeface="Trebuchet MS"/>
              </a:rPr>
              <a:t> </a:t>
            </a:r>
            <a:r>
              <a:rPr dirty="0" spc="445">
                <a:latin typeface="Trebuchet MS"/>
                <a:cs typeface="Trebuchet MS"/>
              </a:rPr>
              <a:t>motif</a:t>
            </a:r>
            <a:r>
              <a:rPr dirty="0" spc="-434">
                <a:latin typeface="Trebuchet MS"/>
                <a:cs typeface="Trebuchet MS"/>
              </a:rPr>
              <a:t> </a:t>
            </a:r>
            <a:r>
              <a:rPr dirty="0" spc="215">
                <a:latin typeface="Trebuchet MS"/>
                <a:cs typeface="Trebuchet MS"/>
              </a:rPr>
              <a:t>Sosiopsikologis</a:t>
            </a:r>
          </a:p>
        </p:txBody>
      </p:sp>
      <p:grpSp>
        <p:nvGrpSpPr>
          <p:cNvPr id="59" name="object 3"/>
          <p:cNvGrpSpPr/>
          <p:nvPr/>
        </p:nvGrpSpPr>
        <p:grpSpPr>
          <a:xfrm>
            <a:off x="15082068" y="6125621"/>
            <a:ext cx="3206115" cy="4161790"/>
            <a:chOff x="15082068" y="6125621"/>
            <a:chExt cx="3206115" cy="4161790"/>
          </a:xfrm>
        </p:grpSpPr>
        <p:pic>
          <p:nvPicPr>
            <p:cNvPr id="2097196" name="object 4"/>
            <p:cNvPicPr>
              <a:picLocks/>
            </p:cNvPicPr>
            <p:nvPr/>
          </p:nvPicPr>
          <p:blipFill>
            <a:blip xmlns:r="http://schemas.openxmlformats.org/officeDocument/2006/relationships" r:embed="rId1" cstate="print"/>
            <a:stretch>
              <a:fillRect/>
            </a:stretch>
          </p:blipFill>
          <p:spPr>
            <a:xfrm>
              <a:off x="15082068" y="7007612"/>
              <a:ext cx="3205931" cy="3279387"/>
            </a:xfrm>
            <a:prstGeom prst="rect"/>
          </p:spPr>
        </p:pic>
        <p:pic>
          <p:nvPicPr>
            <p:cNvPr id="2097197" name="object 5"/>
            <p:cNvPicPr>
              <a:picLocks/>
            </p:cNvPicPr>
            <p:nvPr/>
          </p:nvPicPr>
          <p:blipFill>
            <a:blip xmlns:r="http://schemas.openxmlformats.org/officeDocument/2006/relationships" r:embed="rId2" cstate="print"/>
            <a:stretch>
              <a:fillRect/>
            </a:stretch>
          </p:blipFill>
          <p:spPr>
            <a:xfrm>
              <a:off x="15722029" y="6255120"/>
              <a:ext cx="1428749" cy="1543049"/>
            </a:xfrm>
            <a:prstGeom prst="rect"/>
          </p:spPr>
        </p:pic>
        <p:pic>
          <p:nvPicPr>
            <p:cNvPr id="2097198" name="object 6"/>
            <p:cNvPicPr>
              <a:picLocks/>
            </p:cNvPicPr>
            <p:nvPr/>
          </p:nvPicPr>
          <p:blipFill>
            <a:blip xmlns:r="http://schemas.openxmlformats.org/officeDocument/2006/relationships" r:embed="rId3" cstate="print"/>
            <a:stretch>
              <a:fillRect/>
            </a:stretch>
          </p:blipFill>
          <p:spPr>
            <a:xfrm>
              <a:off x="16894655" y="6125621"/>
              <a:ext cx="1393345" cy="1822108"/>
            </a:xfrm>
            <a:prstGeom prst="rect"/>
          </p:spPr>
        </p:pic>
      </p:grpSp>
      <p:grpSp>
        <p:nvGrpSpPr>
          <p:cNvPr id="60" name="object 7"/>
          <p:cNvGrpSpPr/>
          <p:nvPr/>
        </p:nvGrpSpPr>
        <p:grpSpPr>
          <a:xfrm>
            <a:off x="0" y="0"/>
            <a:ext cx="2339975" cy="4410075"/>
            <a:chOff x="0" y="0"/>
            <a:chExt cx="2339975" cy="4410075"/>
          </a:xfrm>
        </p:grpSpPr>
        <p:pic>
          <p:nvPicPr>
            <p:cNvPr id="2097199" name="object 8"/>
            <p:cNvPicPr>
              <a:picLocks/>
            </p:cNvPicPr>
            <p:nvPr/>
          </p:nvPicPr>
          <p:blipFill>
            <a:blip xmlns:r="http://schemas.openxmlformats.org/officeDocument/2006/relationships" r:embed="rId4" cstate="print"/>
            <a:stretch>
              <a:fillRect/>
            </a:stretch>
          </p:blipFill>
          <p:spPr>
            <a:xfrm>
              <a:off x="0" y="0"/>
              <a:ext cx="2339630" cy="2182920"/>
            </a:xfrm>
            <a:prstGeom prst="rect"/>
          </p:spPr>
        </p:pic>
        <p:pic>
          <p:nvPicPr>
            <p:cNvPr id="2097200" name="object 9"/>
            <p:cNvPicPr>
              <a:picLocks/>
            </p:cNvPicPr>
            <p:nvPr/>
          </p:nvPicPr>
          <p:blipFill>
            <a:blip xmlns:r="http://schemas.openxmlformats.org/officeDocument/2006/relationships" r:embed="rId5" cstate="print"/>
            <a:stretch>
              <a:fillRect/>
            </a:stretch>
          </p:blipFill>
          <p:spPr>
            <a:xfrm>
              <a:off x="0" y="435907"/>
              <a:ext cx="2167773" cy="3973801"/>
            </a:xfrm>
            <a:prstGeom prst="rect"/>
          </p:spPr>
        </p:pic>
      </p:grpSp>
      <p:sp>
        <p:nvSpPr>
          <p:cNvPr id="1048649" name="object 10"/>
          <p:cNvSpPr txBox="1"/>
          <p:nvPr/>
        </p:nvSpPr>
        <p:spPr>
          <a:xfrm>
            <a:off x="329510" y="3335933"/>
            <a:ext cx="13561694" cy="6544945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5426710">
              <a:lnSpc>
                <a:spcPct val="100000"/>
              </a:lnSpc>
              <a:spcBef>
                <a:spcPts val="95"/>
              </a:spcBef>
            </a:pPr>
            <a:r>
              <a:rPr dirty="0" sz="4900" spc="-5">
                <a:solidFill>
                  <a:srgbClr val="414E9D"/>
                </a:solidFill>
                <a:latin typeface="Arial MT"/>
                <a:cs typeface="Arial MT"/>
              </a:rPr>
              <a:t>A.</a:t>
            </a:r>
            <a:r>
              <a:rPr dirty="0" sz="4900" spc="-2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4900" spc="-5">
                <a:solidFill>
                  <a:srgbClr val="414E9D"/>
                </a:solidFill>
                <a:latin typeface="Arial MT"/>
                <a:cs typeface="Arial MT"/>
              </a:rPr>
              <a:t>MOTIF</a:t>
            </a:r>
            <a:r>
              <a:rPr dirty="0" sz="4900" spc="-2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4900" spc="-10">
                <a:solidFill>
                  <a:srgbClr val="414E9D"/>
                </a:solidFill>
                <a:latin typeface="Arial MT"/>
                <a:cs typeface="Arial MT"/>
              </a:rPr>
              <a:t>SOSIOGENIS</a:t>
            </a:r>
            <a:endParaRPr sz="49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5900">
              <a:latin typeface="Arial MT"/>
              <a:cs typeface="Arial MT"/>
            </a:endParaRPr>
          </a:p>
          <a:p>
            <a:pPr marL="12700">
              <a:lnSpc>
                <a:spcPts val="3229"/>
              </a:lnSpc>
            </a:pPr>
            <a:r>
              <a:rPr dirty="0" sz="2950">
                <a:solidFill>
                  <a:srgbClr val="414E9D"/>
                </a:solidFill>
                <a:latin typeface="Arial MT"/>
                <a:cs typeface="Arial MT"/>
              </a:rPr>
              <a:t>C.</a:t>
            </a:r>
            <a:r>
              <a:rPr dirty="0" sz="2950" spc="-2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 spc="-5">
                <a:solidFill>
                  <a:srgbClr val="414E9D"/>
                </a:solidFill>
                <a:latin typeface="Arial MT"/>
                <a:cs typeface="Arial MT"/>
              </a:rPr>
              <a:t>MOTIF</a:t>
            </a:r>
            <a:r>
              <a:rPr dirty="0" sz="2950" spc="-1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 spc="-5">
                <a:solidFill>
                  <a:srgbClr val="414E9D"/>
                </a:solidFill>
                <a:latin typeface="Arial MT"/>
                <a:cs typeface="Arial MT"/>
              </a:rPr>
              <a:t>CINTA.</a:t>
            </a:r>
            <a:endParaRPr sz="2950">
              <a:latin typeface="Arial MT"/>
              <a:cs typeface="Arial MT"/>
            </a:endParaRPr>
          </a:p>
          <a:p>
            <a:pPr marL="12700" marR="5080">
              <a:lnSpc>
                <a:spcPts val="2930"/>
              </a:lnSpc>
              <a:spcBef>
                <a:spcPts val="300"/>
              </a:spcBef>
            </a:pPr>
            <a:r>
              <a:rPr dirty="0" sz="2950" spc="-5">
                <a:solidFill>
                  <a:srgbClr val="414E9D"/>
                </a:solidFill>
                <a:latin typeface="Arial MT"/>
                <a:cs typeface="Arial MT"/>
              </a:rPr>
              <a:t>SETIAP</a:t>
            </a:r>
            <a:r>
              <a:rPr dirty="0" sz="2950" spc="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>
                <a:solidFill>
                  <a:srgbClr val="414E9D"/>
                </a:solidFill>
                <a:latin typeface="Arial MT"/>
                <a:cs typeface="Arial MT"/>
              </a:rPr>
              <a:t>ORANG</a:t>
            </a:r>
            <a:r>
              <a:rPr dirty="0" sz="2950" spc="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 spc="-5">
                <a:solidFill>
                  <a:srgbClr val="414E9D"/>
                </a:solidFill>
                <a:latin typeface="Arial MT"/>
                <a:cs typeface="Arial MT"/>
              </a:rPr>
              <a:t>INGIN</a:t>
            </a:r>
            <a:r>
              <a:rPr dirty="0" sz="2950" spc="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 spc="-5">
                <a:solidFill>
                  <a:srgbClr val="414E9D"/>
                </a:solidFill>
                <a:latin typeface="Arial MT"/>
                <a:cs typeface="Arial MT"/>
              </a:rPr>
              <a:t>DICINTAI</a:t>
            </a:r>
            <a:r>
              <a:rPr dirty="0" sz="2950" spc="1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>
                <a:solidFill>
                  <a:srgbClr val="414E9D"/>
                </a:solidFill>
                <a:latin typeface="Arial MT"/>
                <a:cs typeface="Arial MT"/>
              </a:rPr>
              <a:t>DAN</a:t>
            </a:r>
            <a:r>
              <a:rPr dirty="0" sz="2950" spc="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 spc="-5">
                <a:solidFill>
                  <a:srgbClr val="414E9D"/>
                </a:solidFill>
                <a:latin typeface="Arial MT"/>
                <a:cs typeface="Arial MT"/>
              </a:rPr>
              <a:t>MENCINTAI</a:t>
            </a:r>
            <a:r>
              <a:rPr dirty="0" sz="2950" spc="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 spc="-5">
                <a:solidFill>
                  <a:srgbClr val="414E9D"/>
                </a:solidFill>
                <a:latin typeface="Arial MT"/>
                <a:cs typeface="Arial MT"/>
              </a:rPr>
              <a:t>ADALAH</a:t>
            </a:r>
            <a:r>
              <a:rPr dirty="0" sz="2950" spc="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>
                <a:solidFill>
                  <a:srgbClr val="414E9D"/>
                </a:solidFill>
                <a:latin typeface="Arial MT"/>
                <a:cs typeface="Arial MT"/>
              </a:rPr>
              <a:t>HAL</a:t>
            </a:r>
            <a:r>
              <a:rPr dirty="0" sz="2950" spc="1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 spc="-5">
                <a:solidFill>
                  <a:srgbClr val="414E9D"/>
                </a:solidFill>
                <a:latin typeface="Arial MT"/>
                <a:cs typeface="Arial MT"/>
              </a:rPr>
              <a:t>ESENSIAL </a:t>
            </a:r>
            <a:r>
              <a:rPr dirty="0" sz="295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 spc="-5">
                <a:solidFill>
                  <a:srgbClr val="414E9D"/>
                </a:solidFill>
                <a:latin typeface="Arial MT"/>
                <a:cs typeface="Arial MT"/>
              </a:rPr>
              <a:t>MANUSIA.</a:t>
            </a:r>
            <a:r>
              <a:rPr dirty="0" sz="2950" spc="1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 spc="-5">
                <a:solidFill>
                  <a:srgbClr val="414E9D"/>
                </a:solidFill>
                <a:latin typeface="Arial MT"/>
                <a:cs typeface="Arial MT"/>
              </a:rPr>
              <a:t>SETIAP</a:t>
            </a:r>
            <a:r>
              <a:rPr dirty="0" sz="2950" spc="1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>
                <a:solidFill>
                  <a:srgbClr val="414E9D"/>
                </a:solidFill>
                <a:latin typeface="Arial MT"/>
                <a:cs typeface="Arial MT"/>
              </a:rPr>
              <a:t>ORANG</a:t>
            </a:r>
            <a:r>
              <a:rPr dirty="0" sz="2950" spc="1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 spc="-5">
                <a:solidFill>
                  <a:srgbClr val="414E9D"/>
                </a:solidFill>
                <a:latin typeface="Arial MT"/>
                <a:cs typeface="Arial MT"/>
              </a:rPr>
              <a:t>INGIN</a:t>
            </a:r>
            <a:r>
              <a:rPr dirty="0" sz="2950" spc="1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 spc="-5">
                <a:solidFill>
                  <a:srgbClr val="414E9D"/>
                </a:solidFill>
                <a:latin typeface="Arial MT"/>
                <a:cs typeface="Arial MT"/>
              </a:rPr>
              <a:t>DITERIMA</a:t>
            </a:r>
            <a:r>
              <a:rPr dirty="0" sz="2950" spc="1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>
                <a:solidFill>
                  <a:srgbClr val="414E9D"/>
                </a:solidFill>
                <a:latin typeface="Arial MT"/>
                <a:cs typeface="Arial MT"/>
              </a:rPr>
              <a:t>OLEH</a:t>
            </a:r>
            <a:r>
              <a:rPr dirty="0" sz="2950" spc="1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 spc="-5">
                <a:solidFill>
                  <a:srgbClr val="414E9D"/>
                </a:solidFill>
                <a:latin typeface="Arial MT"/>
                <a:cs typeface="Arial MT"/>
              </a:rPr>
              <a:t>KELOMPOKNYA</a:t>
            </a:r>
            <a:r>
              <a:rPr dirty="0" sz="2950" spc="1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 spc="-5">
                <a:solidFill>
                  <a:srgbClr val="414E9D"/>
                </a:solidFill>
                <a:latin typeface="Arial MT"/>
                <a:cs typeface="Arial MT"/>
              </a:rPr>
              <a:t>SECARA </a:t>
            </a:r>
            <a:r>
              <a:rPr dirty="0" sz="2950" spc="-80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 spc="-5">
                <a:solidFill>
                  <a:srgbClr val="414E9D"/>
                </a:solidFill>
                <a:latin typeface="Arial MT"/>
                <a:cs typeface="Arial MT"/>
              </a:rPr>
              <a:t>TULUS,</a:t>
            </a:r>
            <a:r>
              <a:rPr dirty="0" sz="2950" spc="1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 spc="-5">
                <a:solidFill>
                  <a:srgbClr val="414E9D"/>
                </a:solidFill>
                <a:latin typeface="Arial MT"/>
                <a:cs typeface="Arial MT"/>
              </a:rPr>
              <a:t>KASIH</a:t>
            </a:r>
            <a:r>
              <a:rPr dirty="0" sz="2950" spc="1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 spc="-5">
                <a:solidFill>
                  <a:srgbClr val="414E9D"/>
                </a:solidFill>
                <a:latin typeface="Arial MT"/>
                <a:cs typeface="Arial MT"/>
              </a:rPr>
              <a:t>SAYANG,</a:t>
            </a:r>
            <a:r>
              <a:rPr dirty="0" sz="2950" spc="2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 spc="-5">
                <a:solidFill>
                  <a:srgbClr val="414E9D"/>
                </a:solidFill>
                <a:latin typeface="Arial MT"/>
                <a:cs typeface="Arial MT"/>
              </a:rPr>
              <a:t>HANGAT</a:t>
            </a:r>
            <a:r>
              <a:rPr dirty="0" sz="2950" spc="1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>
                <a:solidFill>
                  <a:srgbClr val="414E9D"/>
                </a:solidFill>
                <a:latin typeface="Arial MT"/>
                <a:cs typeface="Arial MT"/>
              </a:rPr>
              <a:t>.</a:t>
            </a:r>
            <a:r>
              <a:rPr dirty="0" sz="2950" spc="1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 spc="-5">
                <a:solidFill>
                  <a:srgbClr val="414E9D"/>
                </a:solidFill>
                <a:latin typeface="Arial MT"/>
                <a:cs typeface="Arial MT"/>
              </a:rPr>
              <a:t>BERBAGAI</a:t>
            </a:r>
            <a:r>
              <a:rPr dirty="0" sz="2950" spc="2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 spc="-5">
                <a:solidFill>
                  <a:srgbClr val="414E9D"/>
                </a:solidFill>
                <a:latin typeface="Arial MT"/>
                <a:cs typeface="Arial MT"/>
              </a:rPr>
              <a:t>PENELITIAN</a:t>
            </a:r>
            <a:r>
              <a:rPr dirty="0" sz="2950" spc="1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 spc="-5">
                <a:solidFill>
                  <a:srgbClr val="414E9D"/>
                </a:solidFill>
                <a:latin typeface="Arial MT"/>
                <a:cs typeface="Arial MT"/>
              </a:rPr>
              <a:t>MENUNJUKKAN </a:t>
            </a:r>
            <a:r>
              <a:rPr dirty="0" sz="2950" spc="-80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>
                <a:solidFill>
                  <a:srgbClr val="414E9D"/>
                </a:solidFill>
                <a:latin typeface="Arial MT"/>
                <a:cs typeface="Arial MT"/>
              </a:rPr>
              <a:t>BAHWA </a:t>
            </a:r>
            <a:r>
              <a:rPr dirty="0" sz="2950" spc="-5">
                <a:solidFill>
                  <a:srgbClr val="414E9D"/>
                </a:solidFill>
                <a:latin typeface="Arial MT"/>
                <a:cs typeface="Arial MT"/>
              </a:rPr>
              <a:t>KEBUTUHAN</a:t>
            </a:r>
            <a:r>
              <a:rPr dirty="0" sz="2950" spc="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 spc="-5">
                <a:solidFill>
                  <a:srgbClr val="414E9D"/>
                </a:solidFill>
                <a:latin typeface="Arial MT"/>
                <a:cs typeface="Arial MT"/>
              </a:rPr>
              <a:t>KASIH</a:t>
            </a:r>
            <a:r>
              <a:rPr dirty="0" sz="295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 spc="-5">
                <a:solidFill>
                  <a:srgbClr val="414E9D"/>
                </a:solidFill>
                <a:latin typeface="Arial MT"/>
                <a:cs typeface="Arial MT"/>
              </a:rPr>
              <a:t>SAYANG</a:t>
            </a:r>
            <a:r>
              <a:rPr dirty="0" sz="2950" spc="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>
                <a:solidFill>
                  <a:srgbClr val="414E9D"/>
                </a:solidFill>
                <a:latin typeface="Arial MT"/>
                <a:cs typeface="Arial MT"/>
              </a:rPr>
              <a:t>YANG</a:t>
            </a:r>
            <a:r>
              <a:rPr dirty="0" sz="2950" spc="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 spc="-5">
                <a:solidFill>
                  <a:srgbClr val="414E9D"/>
                </a:solidFill>
                <a:latin typeface="Arial MT"/>
                <a:cs typeface="Arial MT"/>
              </a:rPr>
              <a:t>TIDAK</a:t>
            </a:r>
            <a:r>
              <a:rPr dirty="0" sz="295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 spc="-5">
                <a:solidFill>
                  <a:srgbClr val="414E9D"/>
                </a:solidFill>
                <a:latin typeface="Arial MT"/>
                <a:cs typeface="Arial MT"/>
              </a:rPr>
              <a:t>TERPENUHI</a:t>
            </a:r>
            <a:r>
              <a:rPr dirty="0" sz="2950" spc="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>
                <a:solidFill>
                  <a:srgbClr val="414E9D"/>
                </a:solidFill>
                <a:latin typeface="Arial MT"/>
                <a:cs typeface="Arial MT"/>
              </a:rPr>
              <a:t>AKAN </a:t>
            </a:r>
            <a:r>
              <a:rPr dirty="0" sz="2950" spc="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 spc="-5">
                <a:solidFill>
                  <a:srgbClr val="414E9D"/>
                </a:solidFill>
                <a:latin typeface="Arial MT"/>
                <a:cs typeface="Arial MT"/>
              </a:rPr>
              <a:t>MENIMBULKAN</a:t>
            </a:r>
            <a:r>
              <a:rPr dirty="0" sz="2950" spc="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 spc="-5">
                <a:solidFill>
                  <a:srgbClr val="414E9D"/>
                </a:solidFill>
                <a:latin typeface="Arial MT"/>
                <a:cs typeface="Arial MT"/>
              </a:rPr>
              <a:t>PERILAKU</a:t>
            </a:r>
            <a:r>
              <a:rPr dirty="0" sz="2950" spc="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 spc="-5">
                <a:solidFill>
                  <a:srgbClr val="414E9D"/>
                </a:solidFill>
                <a:latin typeface="Arial MT"/>
                <a:cs typeface="Arial MT"/>
              </a:rPr>
              <a:t>MANUSIA</a:t>
            </a:r>
            <a:r>
              <a:rPr dirty="0" sz="2950" spc="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>
                <a:solidFill>
                  <a:srgbClr val="414E9D"/>
                </a:solidFill>
                <a:latin typeface="Arial MT"/>
                <a:cs typeface="Arial MT"/>
              </a:rPr>
              <a:t>YANG</a:t>
            </a:r>
            <a:r>
              <a:rPr dirty="0" sz="2950" spc="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 spc="-5">
                <a:solidFill>
                  <a:srgbClr val="414E9D"/>
                </a:solidFill>
                <a:latin typeface="Arial MT"/>
                <a:cs typeface="Arial MT"/>
              </a:rPr>
              <a:t>KURANG</a:t>
            </a:r>
            <a:r>
              <a:rPr dirty="0" sz="2950" spc="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 spc="-5">
                <a:solidFill>
                  <a:srgbClr val="414E9D"/>
                </a:solidFill>
                <a:latin typeface="Arial MT"/>
                <a:cs typeface="Arial MT"/>
              </a:rPr>
              <a:t>BAIK;</a:t>
            </a:r>
            <a:r>
              <a:rPr dirty="0" sz="2950" spc="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>
                <a:solidFill>
                  <a:srgbClr val="414E9D"/>
                </a:solidFill>
                <a:latin typeface="Arial MT"/>
                <a:cs typeface="Arial MT"/>
              </a:rPr>
              <a:t>ORANG</a:t>
            </a:r>
            <a:r>
              <a:rPr dirty="0" sz="2950" spc="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>
                <a:solidFill>
                  <a:srgbClr val="414E9D"/>
                </a:solidFill>
                <a:latin typeface="Arial MT"/>
                <a:cs typeface="Arial MT"/>
              </a:rPr>
              <a:t>AKAN </a:t>
            </a:r>
            <a:r>
              <a:rPr dirty="0" sz="2950" spc="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 spc="-5">
                <a:solidFill>
                  <a:srgbClr val="414E9D"/>
                </a:solidFill>
                <a:latin typeface="Arial MT"/>
                <a:cs typeface="Arial MT"/>
              </a:rPr>
              <a:t>MENJADI</a:t>
            </a:r>
            <a:r>
              <a:rPr dirty="0" sz="295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 spc="-5">
                <a:solidFill>
                  <a:srgbClr val="414E9D"/>
                </a:solidFill>
                <a:latin typeface="Arial MT"/>
                <a:cs typeface="Arial MT"/>
              </a:rPr>
              <a:t>AGRESIF,</a:t>
            </a:r>
            <a:r>
              <a:rPr dirty="0" sz="295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 spc="-5">
                <a:solidFill>
                  <a:srgbClr val="414E9D"/>
                </a:solidFill>
                <a:latin typeface="Arial MT"/>
                <a:cs typeface="Arial MT"/>
              </a:rPr>
              <a:t>KESEPIAN,</a:t>
            </a:r>
            <a:r>
              <a:rPr dirty="0" sz="295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 spc="-5">
                <a:solidFill>
                  <a:srgbClr val="414E9D"/>
                </a:solidFill>
                <a:latin typeface="Arial MT"/>
                <a:cs typeface="Arial MT"/>
              </a:rPr>
              <a:t>FRUSTASI,</a:t>
            </a:r>
            <a:r>
              <a:rPr dirty="0" sz="2950" spc="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>
                <a:solidFill>
                  <a:srgbClr val="414E9D"/>
                </a:solidFill>
                <a:latin typeface="Arial MT"/>
                <a:cs typeface="Arial MT"/>
              </a:rPr>
              <a:t>BUNUH </a:t>
            </a:r>
            <a:r>
              <a:rPr dirty="0" sz="2950" spc="-5">
                <a:solidFill>
                  <a:srgbClr val="414E9D"/>
                </a:solidFill>
                <a:latin typeface="Arial MT"/>
                <a:cs typeface="Arial MT"/>
              </a:rPr>
              <a:t>DIRI.</a:t>
            </a:r>
            <a:endParaRPr sz="2950">
              <a:latin typeface="Arial MT"/>
              <a:cs typeface="Arial MT"/>
            </a:endParaRPr>
          </a:p>
          <a:p>
            <a:pPr marL="12700">
              <a:lnSpc>
                <a:spcPts val="3229"/>
              </a:lnSpc>
              <a:spcBef>
                <a:spcPts val="2290"/>
              </a:spcBef>
            </a:pPr>
            <a:r>
              <a:rPr dirty="0" sz="2950" spc="-5">
                <a:solidFill>
                  <a:srgbClr val="414E9D"/>
                </a:solidFill>
                <a:latin typeface="Arial MT"/>
                <a:cs typeface="Arial MT"/>
              </a:rPr>
              <a:t>D.MOTIF</a:t>
            </a:r>
            <a:r>
              <a:rPr dirty="0" sz="2950" spc="-2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>
                <a:solidFill>
                  <a:srgbClr val="414E9D"/>
                </a:solidFill>
                <a:latin typeface="Arial MT"/>
                <a:cs typeface="Arial MT"/>
              </a:rPr>
              <a:t>HARGA</a:t>
            </a:r>
            <a:r>
              <a:rPr dirty="0" sz="2950" spc="-1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 spc="-5">
                <a:solidFill>
                  <a:srgbClr val="414E9D"/>
                </a:solidFill>
                <a:latin typeface="Arial MT"/>
                <a:cs typeface="Arial MT"/>
              </a:rPr>
              <a:t>DIRI.</a:t>
            </a:r>
            <a:endParaRPr sz="2950">
              <a:latin typeface="Arial MT"/>
              <a:cs typeface="Arial MT"/>
            </a:endParaRPr>
          </a:p>
          <a:p>
            <a:pPr marL="12700" marR="213995">
              <a:lnSpc>
                <a:spcPts val="2930"/>
              </a:lnSpc>
              <a:spcBef>
                <a:spcPts val="300"/>
              </a:spcBef>
            </a:pPr>
            <a:r>
              <a:rPr dirty="0" sz="2950" spc="-5">
                <a:solidFill>
                  <a:srgbClr val="414E9D"/>
                </a:solidFill>
                <a:latin typeface="Arial MT"/>
                <a:cs typeface="Arial MT"/>
              </a:rPr>
              <a:t>KITA</a:t>
            </a:r>
            <a:r>
              <a:rPr dirty="0" sz="2950" spc="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 spc="-5">
                <a:solidFill>
                  <a:srgbClr val="414E9D"/>
                </a:solidFill>
                <a:latin typeface="Arial MT"/>
                <a:cs typeface="Arial MT"/>
              </a:rPr>
              <a:t>MENGHENDAKI</a:t>
            </a:r>
            <a:r>
              <a:rPr dirty="0" sz="2950" spc="1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 spc="-5">
                <a:solidFill>
                  <a:srgbClr val="414E9D"/>
                </a:solidFill>
                <a:latin typeface="Arial MT"/>
                <a:cs typeface="Arial MT"/>
              </a:rPr>
              <a:t>KEHADIRI</a:t>
            </a:r>
            <a:r>
              <a:rPr dirty="0" sz="2950" spc="1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 spc="-5">
                <a:solidFill>
                  <a:srgbClr val="414E9D"/>
                </a:solidFill>
                <a:latin typeface="Arial MT"/>
                <a:cs typeface="Arial MT"/>
              </a:rPr>
              <a:t>KITA</a:t>
            </a:r>
            <a:r>
              <a:rPr dirty="0" sz="2950" spc="1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 spc="-5">
                <a:solidFill>
                  <a:srgbClr val="414E9D"/>
                </a:solidFill>
                <a:latin typeface="Arial MT"/>
                <a:cs typeface="Arial MT"/>
              </a:rPr>
              <a:t>TIDAK</a:t>
            </a:r>
            <a:r>
              <a:rPr dirty="0" sz="2950" spc="1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>
                <a:solidFill>
                  <a:srgbClr val="414E9D"/>
                </a:solidFill>
                <a:latin typeface="Arial MT"/>
                <a:cs typeface="Arial MT"/>
              </a:rPr>
              <a:t>HANYA</a:t>
            </a:r>
            <a:r>
              <a:rPr dirty="0" sz="2950" spc="1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 spc="-5">
                <a:solidFill>
                  <a:srgbClr val="414E9D"/>
                </a:solidFill>
                <a:latin typeface="Arial MT"/>
                <a:cs typeface="Arial MT"/>
              </a:rPr>
              <a:t>DIANGGAP</a:t>
            </a:r>
            <a:r>
              <a:rPr dirty="0" sz="2950" spc="1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 spc="-5">
                <a:solidFill>
                  <a:srgbClr val="414E9D"/>
                </a:solidFill>
                <a:latin typeface="Arial MT"/>
                <a:cs typeface="Arial MT"/>
              </a:rPr>
              <a:t>SEBAGAI </a:t>
            </a:r>
            <a:r>
              <a:rPr dirty="0" sz="295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 spc="-5">
                <a:solidFill>
                  <a:srgbClr val="414E9D"/>
                </a:solidFill>
                <a:latin typeface="Arial MT"/>
                <a:cs typeface="Arial MT"/>
              </a:rPr>
              <a:t>BILANGAN</a:t>
            </a:r>
            <a:r>
              <a:rPr dirty="0" sz="2950" spc="1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 spc="-5">
                <a:solidFill>
                  <a:srgbClr val="414E9D"/>
                </a:solidFill>
                <a:latin typeface="Arial MT"/>
                <a:cs typeface="Arial MT"/>
              </a:rPr>
              <a:t>(GENEP-GENEP:</a:t>
            </a:r>
            <a:r>
              <a:rPr dirty="0" sz="2950" spc="1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 spc="-5">
                <a:solidFill>
                  <a:srgbClr val="414E9D"/>
                </a:solidFill>
                <a:latin typeface="Arial MT"/>
                <a:cs typeface="Arial MT"/>
              </a:rPr>
              <a:t>JAWA).</a:t>
            </a:r>
            <a:r>
              <a:rPr dirty="0" sz="2950" spc="1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 spc="-5">
                <a:solidFill>
                  <a:srgbClr val="414E9D"/>
                </a:solidFill>
                <a:latin typeface="Arial MT"/>
                <a:cs typeface="Arial MT"/>
              </a:rPr>
              <a:t>HILANGNYA</a:t>
            </a:r>
            <a:r>
              <a:rPr dirty="0" sz="2950" spc="1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 spc="-5">
                <a:solidFill>
                  <a:srgbClr val="414E9D"/>
                </a:solidFill>
                <a:latin typeface="Arial MT"/>
                <a:cs typeface="Arial MT"/>
              </a:rPr>
              <a:t>MOTIF</a:t>
            </a:r>
            <a:r>
              <a:rPr dirty="0" sz="2950" spc="1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>
                <a:solidFill>
                  <a:srgbClr val="414E9D"/>
                </a:solidFill>
                <a:latin typeface="Arial MT"/>
                <a:cs typeface="Arial MT"/>
              </a:rPr>
              <a:t>HARGA</a:t>
            </a:r>
            <a:r>
              <a:rPr dirty="0" sz="2950" spc="1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 spc="-5">
                <a:solidFill>
                  <a:srgbClr val="414E9D"/>
                </a:solidFill>
                <a:latin typeface="Arial MT"/>
                <a:cs typeface="Arial MT"/>
              </a:rPr>
              <a:t>DIRI</a:t>
            </a:r>
            <a:r>
              <a:rPr dirty="0" sz="2950" spc="1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>
                <a:solidFill>
                  <a:srgbClr val="414E9D"/>
                </a:solidFill>
                <a:latin typeface="Arial MT"/>
                <a:cs typeface="Arial MT"/>
              </a:rPr>
              <a:t>AKAN </a:t>
            </a:r>
            <a:r>
              <a:rPr dirty="0" sz="2950" spc="-80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 spc="-5">
                <a:solidFill>
                  <a:srgbClr val="414E9D"/>
                </a:solidFill>
                <a:latin typeface="Arial MT"/>
                <a:cs typeface="Arial MT"/>
              </a:rPr>
              <a:t>MENIMBULKAN</a:t>
            </a:r>
            <a:r>
              <a:rPr dirty="0" sz="2950" spc="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 spc="-5">
                <a:solidFill>
                  <a:srgbClr val="414E9D"/>
                </a:solidFill>
                <a:latin typeface="Arial MT"/>
                <a:cs typeface="Arial MT"/>
              </a:rPr>
              <a:t>TINDAKAN</a:t>
            </a:r>
            <a:r>
              <a:rPr dirty="0" sz="2950" spc="1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>
                <a:solidFill>
                  <a:srgbClr val="414E9D"/>
                </a:solidFill>
                <a:latin typeface="Arial MT"/>
                <a:cs typeface="Arial MT"/>
              </a:rPr>
              <a:t>YANG</a:t>
            </a:r>
            <a:r>
              <a:rPr dirty="0" sz="2950" spc="1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 spc="-5">
                <a:solidFill>
                  <a:srgbClr val="414E9D"/>
                </a:solidFill>
                <a:latin typeface="Arial MT"/>
                <a:cs typeface="Arial MT"/>
              </a:rPr>
              <a:t>PATOLOGIS</a:t>
            </a:r>
            <a:r>
              <a:rPr dirty="0" sz="2950" spc="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 spc="-5">
                <a:solidFill>
                  <a:srgbClr val="414E9D"/>
                </a:solidFill>
                <a:latin typeface="Arial MT"/>
                <a:cs typeface="Arial MT"/>
              </a:rPr>
              <a:t>(PENYAKIT),</a:t>
            </a:r>
            <a:r>
              <a:rPr dirty="0" sz="2950" spc="1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 spc="-5">
                <a:solidFill>
                  <a:srgbClr val="414E9D"/>
                </a:solidFill>
                <a:latin typeface="Arial MT"/>
                <a:cs typeface="Arial MT"/>
              </a:rPr>
              <a:t>IMPULSIVE, </a:t>
            </a:r>
            <a:r>
              <a:rPr dirty="0" sz="295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 spc="-5">
                <a:solidFill>
                  <a:srgbClr val="414E9D"/>
                </a:solidFill>
                <a:latin typeface="Arial MT"/>
                <a:cs typeface="Arial MT"/>
              </a:rPr>
              <a:t>GELISAH,</a:t>
            </a:r>
            <a:r>
              <a:rPr dirty="0" sz="2950">
                <a:solidFill>
                  <a:srgbClr val="414E9D"/>
                </a:solidFill>
                <a:latin typeface="Arial MT"/>
                <a:cs typeface="Arial MT"/>
              </a:rPr>
              <a:t> MUDAH </a:t>
            </a:r>
            <a:r>
              <a:rPr dirty="0" sz="2950" spc="-5">
                <a:solidFill>
                  <a:srgbClr val="414E9D"/>
                </a:solidFill>
                <a:latin typeface="Arial MT"/>
                <a:cs typeface="Arial MT"/>
              </a:rPr>
              <a:t>TERPENGARUH</a:t>
            </a:r>
            <a:r>
              <a:rPr dirty="0" sz="2950">
                <a:solidFill>
                  <a:srgbClr val="414E9D"/>
                </a:solidFill>
                <a:latin typeface="Arial MT"/>
                <a:cs typeface="Arial MT"/>
              </a:rPr>
              <a:t> DAN </a:t>
            </a:r>
            <a:r>
              <a:rPr dirty="0" sz="2950" spc="-5">
                <a:solidFill>
                  <a:srgbClr val="414E9D"/>
                </a:solidFill>
                <a:latin typeface="Arial MT"/>
                <a:cs typeface="Arial MT"/>
              </a:rPr>
              <a:t>SEBAGAINYA.</a:t>
            </a:r>
            <a:endParaRPr sz="29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object 2"/>
          <p:cNvSpPr txBox="1">
            <a:spLocks noGrp="1"/>
          </p:cNvSpPr>
          <p:nvPr>
            <p:ph type="title"/>
          </p:nvPr>
        </p:nvSpPr>
        <p:spPr>
          <a:xfrm>
            <a:off x="3775271" y="74148"/>
            <a:ext cx="12998412" cy="2485085"/>
          </a:xfrm>
          <a:prstGeom prst="rect"/>
        </p:spPr>
        <p:txBody>
          <a:bodyPr bIns="0" lIns="0" rIns="0" rtlCol="0" tIns="11430" vert="horz" wrap="square">
            <a:spAutoFit/>
          </a:bodyPr>
          <a:p>
            <a:pPr indent="347345" marL="12700" marR="5080">
              <a:lnSpc>
                <a:spcPct val="100400"/>
              </a:lnSpc>
              <a:spcBef>
                <a:spcPts val="90"/>
              </a:spcBef>
            </a:pPr>
            <a:r>
              <a:rPr dirty="0" spc="765">
                <a:latin typeface="Trebuchet MS"/>
                <a:cs typeface="Trebuchet MS"/>
              </a:rPr>
              <a:t>Faktor-faktor </a:t>
            </a:r>
            <a:r>
              <a:rPr dirty="0" spc="509">
                <a:latin typeface="Trebuchet MS"/>
                <a:cs typeface="Trebuchet MS"/>
              </a:rPr>
              <a:t>dan </a:t>
            </a:r>
            <a:r>
              <a:rPr dirty="0" spc="-2490">
                <a:latin typeface="Trebuchet MS"/>
                <a:cs typeface="Trebuchet MS"/>
              </a:rPr>
              <a:t> </a:t>
            </a:r>
            <a:r>
              <a:rPr dirty="0" spc="445">
                <a:latin typeface="Trebuchet MS"/>
                <a:cs typeface="Trebuchet MS"/>
              </a:rPr>
              <a:t>motif</a:t>
            </a:r>
            <a:r>
              <a:rPr dirty="0" spc="-434">
                <a:latin typeface="Trebuchet MS"/>
                <a:cs typeface="Trebuchet MS"/>
              </a:rPr>
              <a:t> </a:t>
            </a:r>
            <a:r>
              <a:rPr dirty="0" spc="215">
                <a:latin typeface="Trebuchet MS"/>
                <a:cs typeface="Trebuchet MS"/>
              </a:rPr>
              <a:t>Sosiopsikologis</a:t>
            </a:r>
          </a:p>
        </p:txBody>
      </p:sp>
      <p:grpSp>
        <p:nvGrpSpPr>
          <p:cNvPr id="62" name="object 3"/>
          <p:cNvGrpSpPr/>
          <p:nvPr/>
        </p:nvGrpSpPr>
        <p:grpSpPr>
          <a:xfrm>
            <a:off x="15082068" y="6125622"/>
            <a:ext cx="3206115" cy="4161790"/>
            <a:chOff x="15082068" y="6125622"/>
            <a:chExt cx="3206115" cy="4161790"/>
          </a:xfrm>
        </p:grpSpPr>
        <p:pic>
          <p:nvPicPr>
            <p:cNvPr id="2097201" name="object 4"/>
            <p:cNvPicPr>
              <a:picLocks/>
            </p:cNvPicPr>
            <p:nvPr/>
          </p:nvPicPr>
          <p:blipFill>
            <a:blip xmlns:r="http://schemas.openxmlformats.org/officeDocument/2006/relationships" r:embed="rId1" cstate="print"/>
            <a:stretch>
              <a:fillRect/>
            </a:stretch>
          </p:blipFill>
          <p:spPr>
            <a:xfrm>
              <a:off x="15082068" y="7007613"/>
              <a:ext cx="3205931" cy="3279385"/>
            </a:xfrm>
            <a:prstGeom prst="rect"/>
          </p:spPr>
        </p:pic>
        <p:pic>
          <p:nvPicPr>
            <p:cNvPr id="2097202" name="object 5"/>
            <p:cNvPicPr>
              <a:picLocks/>
            </p:cNvPicPr>
            <p:nvPr/>
          </p:nvPicPr>
          <p:blipFill>
            <a:blip xmlns:r="http://schemas.openxmlformats.org/officeDocument/2006/relationships" r:embed="rId2" cstate="print"/>
            <a:stretch>
              <a:fillRect/>
            </a:stretch>
          </p:blipFill>
          <p:spPr>
            <a:xfrm>
              <a:off x="15722029" y="6255121"/>
              <a:ext cx="1428749" cy="1543049"/>
            </a:xfrm>
            <a:prstGeom prst="rect"/>
          </p:spPr>
        </p:pic>
        <p:pic>
          <p:nvPicPr>
            <p:cNvPr id="2097203" name="object 6"/>
            <p:cNvPicPr>
              <a:picLocks/>
            </p:cNvPicPr>
            <p:nvPr/>
          </p:nvPicPr>
          <p:blipFill>
            <a:blip xmlns:r="http://schemas.openxmlformats.org/officeDocument/2006/relationships" r:embed="rId3" cstate="print"/>
            <a:stretch>
              <a:fillRect/>
            </a:stretch>
          </p:blipFill>
          <p:spPr>
            <a:xfrm>
              <a:off x="16894655" y="6125622"/>
              <a:ext cx="1393345" cy="1822108"/>
            </a:xfrm>
            <a:prstGeom prst="rect"/>
          </p:spPr>
        </p:pic>
      </p:grpSp>
      <p:grpSp>
        <p:nvGrpSpPr>
          <p:cNvPr id="63" name="object 7"/>
          <p:cNvGrpSpPr/>
          <p:nvPr/>
        </p:nvGrpSpPr>
        <p:grpSpPr>
          <a:xfrm>
            <a:off x="0" y="0"/>
            <a:ext cx="2339975" cy="4410075"/>
            <a:chOff x="0" y="0"/>
            <a:chExt cx="2339975" cy="4410075"/>
          </a:xfrm>
        </p:grpSpPr>
        <p:pic>
          <p:nvPicPr>
            <p:cNvPr id="2097204" name="object 8"/>
            <p:cNvPicPr>
              <a:picLocks/>
            </p:cNvPicPr>
            <p:nvPr/>
          </p:nvPicPr>
          <p:blipFill>
            <a:blip xmlns:r="http://schemas.openxmlformats.org/officeDocument/2006/relationships" r:embed="rId4" cstate="print"/>
            <a:stretch>
              <a:fillRect/>
            </a:stretch>
          </p:blipFill>
          <p:spPr>
            <a:xfrm>
              <a:off x="0" y="0"/>
              <a:ext cx="2339630" cy="2182920"/>
            </a:xfrm>
            <a:prstGeom prst="rect"/>
          </p:spPr>
        </p:pic>
        <p:pic>
          <p:nvPicPr>
            <p:cNvPr id="2097205" name="object 9"/>
            <p:cNvPicPr>
              <a:picLocks/>
            </p:cNvPicPr>
            <p:nvPr/>
          </p:nvPicPr>
          <p:blipFill>
            <a:blip xmlns:r="http://schemas.openxmlformats.org/officeDocument/2006/relationships" r:embed="rId5" cstate="print"/>
            <a:stretch>
              <a:fillRect/>
            </a:stretch>
          </p:blipFill>
          <p:spPr>
            <a:xfrm>
              <a:off x="0" y="435907"/>
              <a:ext cx="2167773" cy="3973801"/>
            </a:xfrm>
            <a:prstGeom prst="rect"/>
          </p:spPr>
        </p:pic>
      </p:grpSp>
      <p:sp>
        <p:nvSpPr>
          <p:cNvPr id="1048651" name="object 10"/>
          <p:cNvSpPr txBox="1"/>
          <p:nvPr/>
        </p:nvSpPr>
        <p:spPr>
          <a:xfrm>
            <a:off x="360660" y="3335933"/>
            <a:ext cx="13987780" cy="5681980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5395595">
              <a:lnSpc>
                <a:spcPct val="100000"/>
              </a:lnSpc>
              <a:spcBef>
                <a:spcPts val="95"/>
              </a:spcBef>
            </a:pPr>
            <a:r>
              <a:rPr dirty="0" sz="4900" spc="-5">
                <a:solidFill>
                  <a:srgbClr val="414E9D"/>
                </a:solidFill>
                <a:latin typeface="Arial MT"/>
                <a:cs typeface="Arial MT"/>
              </a:rPr>
              <a:t>A.</a:t>
            </a:r>
            <a:r>
              <a:rPr dirty="0" sz="4900" spc="-2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4900" spc="-5">
                <a:solidFill>
                  <a:srgbClr val="414E9D"/>
                </a:solidFill>
                <a:latin typeface="Arial MT"/>
                <a:cs typeface="Arial MT"/>
              </a:rPr>
              <a:t>MOTIF</a:t>
            </a:r>
            <a:r>
              <a:rPr dirty="0" sz="4900" spc="-2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4900" spc="-10">
                <a:solidFill>
                  <a:srgbClr val="414E9D"/>
                </a:solidFill>
                <a:latin typeface="Arial MT"/>
                <a:cs typeface="Arial MT"/>
              </a:rPr>
              <a:t>SOSIOGENIS</a:t>
            </a:r>
            <a:endParaRPr sz="49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5300">
              <a:latin typeface="Arial MT"/>
              <a:cs typeface="Arial MT"/>
            </a:endParaRPr>
          </a:p>
          <a:p>
            <a:pPr marL="12700">
              <a:lnSpc>
                <a:spcPts val="3379"/>
              </a:lnSpc>
            </a:pPr>
            <a:r>
              <a:rPr dirty="0" sz="2950" spc="-5">
                <a:solidFill>
                  <a:srgbClr val="414E9D"/>
                </a:solidFill>
                <a:latin typeface="Arial MT"/>
                <a:cs typeface="Arial MT"/>
              </a:rPr>
              <a:t>E.</a:t>
            </a:r>
            <a:r>
              <a:rPr dirty="0" sz="2950" spc="-1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 spc="-5">
                <a:solidFill>
                  <a:srgbClr val="414E9D"/>
                </a:solidFill>
                <a:latin typeface="Arial MT"/>
                <a:cs typeface="Arial MT"/>
              </a:rPr>
              <a:t>KEBUTUHAN AKAN NILAI</a:t>
            </a:r>
            <a:endParaRPr sz="2950">
              <a:latin typeface="Arial MT"/>
              <a:cs typeface="Arial MT"/>
            </a:endParaRPr>
          </a:p>
          <a:p>
            <a:pPr marL="12700" marR="25400">
              <a:lnSpc>
                <a:spcPts val="3229"/>
              </a:lnSpc>
              <a:spcBef>
                <a:spcPts val="209"/>
              </a:spcBef>
            </a:pPr>
            <a:r>
              <a:rPr dirty="0" sz="2950" spc="-5">
                <a:solidFill>
                  <a:srgbClr val="414E9D"/>
                </a:solidFill>
                <a:latin typeface="Arial MT"/>
                <a:cs typeface="Arial MT"/>
              </a:rPr>
              <a:t>MAKNA</a:t>
            </a:r>
            <a:r>
              <a:rPr dirty="0" sz="295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 spc="-5">
                <a:solidFill>
                  <a:srgbClr val="414E9D"/>
                </a:solidFill>
                <a:latin typeface="Arial MT"/>
                <a:cs typeface="Arial MT"/>
              </a:rPr>
              <a:t>KEHIDUPAN.</a:t>
            </a:r>
            <a:r>
              <a:rPr dirty="0" sz="295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 spc="-5">
                <a:solidFill>
                  <a:srgbClr val="414E9D"/>
                </a:solidFill>
                <a:latin typeface="Arial MT"/>
                <a:cs typeface="Arial MT"/>
              </a:rPr>
              <a:t>TERMASUK</a:t>
            </a:r>
            <a:r>
              <a:rPr dirty="0" sz="2950" spc="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 spc="-5">
                <a:solidFill>
                  <a:srgbClr val="414E9D"/>
                </a:solidFill>
                <a:latin typeface="Arial MT"/>
                <a:cs typeface="Arial MT"/>
              </a:rPr>
              <a:t>DALAM</a:t>
            </a:r>
            <a:r>
              <a:rPr dirty="0" sz="295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 spc="-5">
                <a:solidFill>
                  <a:srgbClr val="414E9D"/>
                </a:solidFill>
                <a:latin typeface="Arial MT"/>
                <a:cs typeface="Arial MT"/>
              </a:rPr>
              <a:t>MOTIF</a:t>
            </a:r>
            <a:r>
              <a:rPr dirty="0" sz="2950" spc="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 spc="-5">
                <a:solidFill>
                  <a:srgbClr val="414E9D"/>
                </a:solidFill>
                <a:latin typeface="Arial MT"/>
                <a:cs typeface="Arial MT"/>
              </a:rPr>
              <a:t>INI</a:t>
            </a:r>
            <a:r>
              <a:rPr dirty="0" sz="295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 spc="-5">
                <a:solidFill>
                  <a:srgbClr val="414E9D"/>
                </a:solidFill>
                <a:latin typeface="Arial MT"/>
                <a:cs typeface="Arial MT"/>
              </a:rPr>
              <a:t>IALAH</a:t>
            </a:r>
            <a:r>
              <a:rPr dirty="0" sz="2950" spc="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 spc="-5">
                <a:solidFill>
                  <a:srgbClr val="414E9D"/>
                </a:solidFill>
                <a:latin typeface="Arial MT"/>
                <a:cs typeface="Arial MT"/>
              </a:rPr>
              <a:t>MOTIF </a:t>
            </a:r>
            <a:r>
              <a:rPr dirty="0" sz="295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 spc="-5">
                <a:solidFill>
                  <a:srgbClr val="414E9D"/>
                </a:solidFill>
                <a:latin typeface="Arial MT"/>
                <a:cs typeface="Arial MT"/>
              </a:rPr>
              <a:t>KEAGAMAAN.</a:t>
            </a:r>
            <a:r>
              <a:rPr dirty="0" sz="2950" spc="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 spc="-5">
                <a:solidFill>
                  <a:srgbClr val="414E9D"/>
                </a:solidFill>
                <a:latin typeface="Arial MT"/>
                <a:cs typeface="Arial MT"/>
              </a:rPr>
              <a:t>BILA</a:t>
            </a:r>
            <a:r>
              <a:rPr dirty="0" sz="2950" spc="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 spc="-5">
                <a:solidFill>
                  <a:srgbClr val="414E9D"/>
                </a:solidFill>
                <a:latin typeface="Arial MT"/>
                <a:cs typeface="Arial MT"/>
              </a:rPr>
              <a:t>MANUSIA</a:t>
            </a:r>
            <a:r>
              <a:rPr dirty="0" sz="2950" spc="1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 spc="-5">
                <a:solidFill>
                  <a:srgbClr val="414E9D"/>
                </a:solidFill>
                <a:latin typeface="Arial MT"/>
                <a:cs typeface="Arial MT"/>
              </a:rPr>
              <a:t>KEHILANGAN</a:t>
            </a:r>
            <a:r>
              <a:rPr dirty="0" sz="2950" spc="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 spc="-5">
                <a:solidFill>
                  <a:srgbClr val="414E9D"/>
                </a:solidFill>
                <a:latin typeface="Arial MT"/>
                <a:cs typeface="Arial MT"/>
              </a:rPr>
              <a:t>NILAI</a:t>
            </a:r>
            <a:r>
              <a:rPr dirty="0" sz="2950" spc="1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 spc="-5">
                <a:solidFill>
                  <a:srgbClr val="414E9D"/>
                </a:solidFill>
                <a:latin typeface="Arial MT"/>
                <a:cs typeface="Arial MT"/>
              </a:rPr>
              <a:t>TIDAK</a:t>
            </a:r>
            <a:r>
              <a:rPr dirty="0" sz="2950" spc="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 spc="-5">
                <a:solidFill>
                  <a:srgbClr val="414E9D"/>
                </a:solidFill>
                <a:latin typeface="Arial MT"/>
                <a:cs typeface="Arial MT"/>
              </a:rPr>
              <a:t>TAHU</a:t>
            </a:r>
            <a:r>
              <a:rPr dirty="0" sz="2950" spc="1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 spc="-5">
                <a:solidFill>
                  <a:srgbClr val="414E9D"/>
                </a:solidFill>
                <a:latin typeface="Arial MT"/>
                <a:cs typeface="Arial MT"/>
              </a:rPr>
              <a:t>APA</a:t>
            </a:r>
            <a:r>
              <a:rPr dirty="0" sz="2950" spc="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 spc="-5">
                <a:solidFill>
                  <a:srgbClr val="414E9D"/>
                </a:solidFill>
                <a:latin typeface="Arial MT"/>
                <a:cs typeface="Arial MT"/>
              </a:rPr>
              <a:t>TUJUAN </a:t>
            </a:r>
            <a:r>
              <a:rPr dirty="0" sz="295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 spc="-5">
                <a:solidFill>
                  <a:srgbClr val="414E9D"/>
                </a:solidFill>
                <a:latin typeface="Arial MT"/>
                <a:cs typeface="Arial MT"/>
              </a:rPr>
              <a:t>HIDUP</a:t>
            </a:r>
            <a:r>
              <a:rPr dirty="0" sz="2950" spc="1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 spc="-5">
                <a:solidFill>
                  <a:srgbClr val="414E9D"/>
                </a:solidFill>
                <a:latin typeface="Arial MT"/>
                <a:cs typeface="Arial MT"/>
              </a:rPr>
              <a:t>SEBENARNYA.</a:t>
            </a:r>
            <a:r>
              <a:rPr dirty="0" sz="2950" spc="1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 spc="-5">
                <a:solidFill>
                  <a:srgbClr val="414E9D"/>
                </a:solidFill>
                <a:latin typeface="Arial MT"/>
                <a:cs typeface="Arial MT"/>
              </a:rPr>
              <a:t>IA</a:t>
            </a:r>
            <a:r>
              <a:rPr dirty="0" sz="2950" spc="1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 spc="-5">
                <a:solidFill>
                  <a:srgbClr val="414E9D"/>
                </a:solidFill>
                <a:latin typeface="Arial MT"/>
                <a:cs typeface="Arial MT"/>
              </a:rPr>
              <a:t>TIDAK</a:t>
            </a:r>
            <a:r>
              <a:rPr dirty="0" sz="2950" spc="1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 spc="-5">
                <a:solidFill>
                  <a:srgbClr val="414E9D"/>
                </a:solidFill>
                <a:latin typeface="Arial MT"/>
                <a:cs typeface="Arial MT"/>
              </a:rPr>
              <a:t>MEMPUNYAI</a:t>
            </a:r>
            <a:r>
              <a:rPr dirty="0" sz="2950" spc="1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 spc="-5">
                <a:solidFill>
                  <a:srgbClr val="414E9D"/>
                </a:solidFill>
                <a:latin typeface="Arial MT"/>
                <a:cs typeface="Arial MT"/>
              </a:rPr>
              <a:t>KEPASTIAN</a:t>
            </a:r>
            <a:r>
              <a:rPr dirty="0" sz="2950" spc="1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 spc="-5">
                <a:solidFill>
                  <a:srgbClr val="414E9D"/>
                </a:solidFill>
                <a:latin typeface="Arial MT"/>
                <a:cs typeface="Arial MT"/>
              </a:rPr>
              <a:t>UNTUK</a:t>
            </a:r>
            <a:r>
              <a:rPr dirty="0" sz="2950" spc="1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 spc="-5">
                <a:solidFill>
                  <a:srgbClr val="414E9D"/>
                </a:solidFill>
                <a:latin typeface="Arial MT"/>
                <a:cs typeface="Arial MT"/>
              </a:rPr>
              <a:t>BERTINDAK. </a:t>
            </a:r>
            <a:r>
              <a:rPr dirty="0" sz="2950" spc="-80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 spc="-5">
                <a:solidFill>
                  <a:srgbClr val="414E9D"/>
                </a:solidFill>
                <a:latin typeface="Arial MT"/>
                <a:cs typeface="Arial MT"/>
              </a:rPr>
              <a:t>DENGAN</a:t>
            </a:r>
            <a:r>
              <a:rPr dirty="0" sz="2950" spc="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 spc="-5">
                <a:solidFill>
                  <a:srgbClr val="414E9D"/>
                </a:solidFill>
                <a:latin typeface="Arial MT"/>
                <a:cs typeface="Arial MT"/>
              </a:rPr>
              <a:t>DEMIKIAN</a:t>
            </a:r>
            <a:r>
              <a:rPr dirty="0" sz="2950" spc="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 spc="-5">
                <a:solidFill>
                  <a:srgbClr val="414E9D"/>
                </a:solidFill>
                <a:latin typeface="Arial MT"/>
                <a:cs typeface="Arial MT"/>
              </a:rPr>
              <a:t>IA</a:t>
            </a:r>
            <a:r>
              <a:rPr dirty="0" sz="2950" spc="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 spc="-5">
                <a:solidFill>
                  <a:srgbClr val="414E9D"/>
                </a:solidFill>
                <a:latin typeface="Arial MT"/>
                <a:cs typeface="Arial MT"/>
              </a:rPr>
              <a:t>LEKAS</a:t>
            </a:r>
            <a:r>
              <a:rPr dirty="0" sz="2950" spc="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 spc="-5">
                <a:solidFill>
                  <a:srgbClr val="414E9D"/>
                </a:solidFill>
                <a:latin typeface="Arial MT"/>
                <a:cs typeface="Arial MT"/>
              </a:rPr>
              <a:t>PUTUS</a:t>
            </a:r>
            <a:r>
              <a:rPr dirty="0" sz="2950" spc="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 spc="-5">
                <a:solidFill>
                  <a:srgbClr val="414E9D"/>
                </a:solidFill>
                <a:latin typeface="Arial MT"/>
                <a:cs typeface="Arial MT"/>
              </a:rPr>
              <a:t>ASA</a:t>
            </a:r>
            <a:r>
              <a:rPr dirty="0" sz="2950" spc="1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 spc="-5">
                <a:solidFill>
                  <a:srgbClr val="414E9D"/>
                </a:solidFill>
                <a:latin typeface="Arial MT"/>
                <a:cs typeface="Arial MT"/>
              </a:rPr>
              <a:t>DAN</a:t>
            </a:r>
            <a:r>
              <a:rPr dirty="0" sz="2950" spc="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 spc="-5">
                <a:solidFill>
                  <a:srgbClr val="414E9D"/>
                </a:solidFill>
                <a:latin typeface="Arial MT"/>
                <a:cs typeface="Arial MT"/>
              </a:rPr>
              <a:t>KEHILANGAN</a:t>
            </a:r>
            <a:r>
              <a:rPr dirty="0" sz="2950" spc="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 spc="-5">
                <a:solidFill>
                  <a:srgbClr val="414E9D"/>
                </a:solidFill>
                <a:latin typeface="Arial MT"/>
                <a:cs typeface="Arial MT"/>
              </a:rPr>
              <a:t>PEGANGAN.</a:t>
            </a:r>
            <a:endParaRPr sz="2950">
              <a:latin typeface="Arial MT"/>
              <a:cs typeface="Arial MT"/>
            </a:endParaRPr>
          </a:p>
          <a:p>
            <a:pPr marL="12700">
              <a:lnSpc>
                <a:spcPts val="3379"/>
              </a:lnSpc>
              <a:spcBef>
                <a:spcPts val="2835"/>
              </a:spcBef>
            </a:pPr>
            <a:r>
              <a:rPr dirty="0" sz="2950" spc="-5">
                <a:solidFill>
                  <a:srgbClr val="414E9D"/>
                </a:solidFill>
                <a:latin typeface="Arial MT"/>
                <a:cs typeface="Arial MT"/>
              </a:rPr>
              <a:t>F.</a:t>
            </a:r>
            <a:r>
              <a:rPr dirty="0" sz="295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 spc="-5">
                <a:solidFill>
                  <a:srgbClr val="414E9D"/>
                </a:solidFill>
                <a:latin typeface="Arial MT"/>
                <a:cs typeface="Arial MT"/>
              </a:rPr>
              <a:t>KEBUTUHAN</a:t>
            </a:r>
            <a:r>
              <a:rPr dirty="0" sz="295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 spc="-5">
                <a:solidFill>
                  <a:srgbClr val="414E9D"/>
                </a:solidFill>
                <a:latin typeface="Arial MT"/>
                <a:cs typeface="Arial MT"/>
              </a:rPr>
              <a:t>AKAN</a:t>
            </a:r>
            <a:r>
              <a:rPr dirty="0" sz="295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 spc="-5">
                <a:solidFill>
                  <a:srgbClr val="414E9D"/>
                </a:solidFill>
                <a:latin typeface="Arial MT"/>
                <a:cs typeface="Arial MT"/>
              </a:rPr>
              <a:t>PEMENUHAN</a:t>
            </a:r>
            <a:r>
              <a:rPr dirty="0" sz="295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 spc="-5">
                <a:solidFill>
                  <a:srgbClr val="414E9D"/>
                </a:solidFill>
                <a:latin typeface="Arial MT"/>
                <a:cs typeface="Arial MT"/>
              </a:rPr>
              <a:t>DIRI.</a:t>
            </a:r>
            <a:endParaRPr sz="2950">
              <a:latin typeface="Arial MT"/>
              <a:cs typeface="Arial MT"/>
            </a:endParaRPr>
          </a:p>
          <a:p>
            <a:pPr marL="12700" marR="5080">
              <a:lnSpc>
                <a:spcPts val="3229"/>
              </a:lnSpc>
              <a:spcBef>
                <a:spcPts val="210"/>
              </a:spcBef>
            </a:pPr>
            <a:r>
              <a:rPr dirty="0" sz="2950" spc="-5">
                <a:solidFill>
                  <a:srgbClr val="414E9D"/>
                </a:solidFill>
                <a:latin typeface="Arial MT"/>
                <a:cs typeface="Arial MT"/>
              </a:rPr>
              <a:t>KITA</a:t>
            </a:r>
            <a:r>
              <a:rPr dirty="0" sz="2950" spc="1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 spc="-5">
                <a:solidFill>
                  <a:srgbClr val="414E9D"/>
                </a:solidFill>
                <a:latin typeface="Arial MT"/>
                <a:cs typeface="Arial MT"/>
              </a:rPr>
              <a:t>TIDAK</a:t>
            </a:r>
            <a:r>
              <a:rPr dirty="0" sz="2950" spc="1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 spc="-5">
                <a:solidFill>
                  <a:srgbClr val="414E9D"/>
                </a:solidFill>
                <a:latin typeface="Arial MT"/>
                <a:cs typeface="Arial MT"/>
              </a:rPr>
              <a:t>HANYA</a:t>
            </a:r>
            <a:r>
              <a:rPr dirty="0" sz="2950" spc="1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 spc="-5">
                <a:solidFill>
                  <a:srgbClr val="414E9D"/>
                </a:solidFill>
                <a:latin typeface="Arial MT"/>
                <a:cs typeface="Arial MT"/>
              </a:rPr>
              <a:t>INGIN</a:t>
            </a:r>
            <a:r>
              <a:rPr dirty="0" sz="2950" spc="1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 spc="-5">
                <a:solidFill>
                  <a:srgbClr val="414E9D"/>
                </a:solidFill>
                <a:latin typeface="Arial MT"/>
                <a:cs typeface="Arial MT"/>
              </a:rPr>
              <a:t>MEMPERTAHANKAN</a:t>
            </a:r>
            <a:r>
              <a:rPr dirty="0" sz="2950" spc="1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 spc="-5">
                <a:solidFill>
                  <a:srgbClr val="414E9D"/>
                </a:solidFill>
                <a:latin typeface="Arial MT"/>
                <a:cs typeface="Arial MT"/>
              </a:rPr>
              <a:t>KEHIDUPAN,</a:t>
            </a:r>
            <a:r>
              <a:rPr dirty="0" sz="2950" spc="1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 spc="-5">
                <a:solidFill>
                  <a:srgbClr val="414E9D"/>
                </a:solidFill>
                <a:latin typeface="Arial MT"/>
                <a:cs typeface="Arial MT"/>
              </a:rPr>
              <a:t>KITA</a:t>
            </a:r>
            <a:r>
              <a:rPr dirty="0" sz="2950" spc="1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 spc="-5">
                <a:solidFill>
                  <a:srgbClr val="414E9D"/>
                </a:solidFill>
                <a:latin typeface="Arial MT"/>
                <a:cs typeface="Arial MT"/>
              </a:rPr>
              <a:t>JUGA</a:t>
            </a:r>
            <a:r>
              <a:rPr dirty="0" sz="2950" spc="1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 spc="-5">
                <a:solidFill>
                  <a:srgbClr val="414E9D"/>
                </a:solidFill>
                <a:latin typeface="Arial MT"/>
                <a:cs typeface="Arial MT"/>
              </a:rPr>
              <a:t>INGIN </a:t>
            </a:r>
            <a:r>
              <a:rPr dirty="0" sz="2950" spc="-80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 spc="-5">
                <a:solidFill>
                  <a:srgbClr val="414E9D"/>
                </a:solidFill>
                <a:latin typeface="Arial MT"/>
                <a:cs typeface="Arial MT"/>
              </a:rPr>
              <a:t>MENINGKATKAN</a:t>
            </a:r>
            <a:r>
              <a:rPr dirty="0" sz="2950" spc="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 spc="-5">
                <a:solidFill>
                  <a:srgbClr val="414E9D"/>
                </a:solidFill>
                <a:latin typeface="Arial MT"/>
                <a:cs typeface="Arial MT"/>
              </a:rPr>
              <a:t>KUALITAS</a:t>
            </a:r>
            <a:r>
              <a:rPr dirty="0" sz="2950" spc="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 spc="-5">
                <a:solidFill>
                  <a:srgbClr val="414E9D"/>
                </a:solidFill>
                <a:latin typeface="Arial MT"/>
                <a:cs typeface="Arial MT"/>
              </a:rPr>
              <a:t>KEHIDUPAN</a:t>
            </a:r>
            <a:r>
              <a:rPr dirty="0" sz="2950" spc="1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 spc="-5">
                <a:solidFill>
                  <a:srgbClr val="414E9D"/>
                </a:solidFill>
                <a:latin typeface="Arial MT"/>
                <a:cs typeface="Arial MT"/>
              </a:rPr>
              <a:t>KITA,</a:t>
            </a:r>
            <a:r>
              <a:rPr dirty="0" sz="2950" spc="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 spc="-5">
                <a:solidFill>
                  <a:srgbClr val="414E9D"/>
                </a:solidFill>
                <a:latin typeface="Arial MT"/>
                <a:cs typeface="Arial MT"/>
              </a:rPr>
              <a:t>INGIN</a:t>
            </a:r>
            <a:r>
              <a:rPr dirty="0" sz="2950" spc="5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 spc="-5">
                <a:solidFill>
                  <a:srgbClr val="414E9D"/>
                </a:solidFill>
                <a:latin typeface="Arial MT"/>
                <a:cs typeface="Arial MT"/>
              </a:rPr>
              <a:t>MEMENUHI</a:t>
            </a:r>
            <a:r>
              <a:rPr dirty="0" sz="2950" spc="1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 spc="-5">
                <a:solidFill>
                  <a:srgbClr val="414E9D"/>
                </a:solidFill>
                <a:latin typeface="Arial MT"/>
                <a:cs typeface="Arial MT"/>
              </a:rPr>
              <a:t>POTENSI- </a:t>
            </a:r>
            <a:r>
              <a:rPr dirty="0" sz="2950">
                <a:solidFill>
                  <a:srgbClr val="414E9D"/>
                </a:solidFill>
                <a:latin typeface="Arial MT"/>
                <a:cs typeface="Arial MT"/>
              </a:rPr>
              <a:t> </a:t>
            </a:r>
            <a:r>
              <a:rPr dirty="0" sz="2950" spc="-5">
                <a:solidFill>
                  <a:srgbClr val="414E9D"/>
                </a:solidFill>
                <a:latin typeface="Arial MT"/>
                <a:cs typeface="Arial MT"/>
              </a:rPr>
              <a:t>POTENSI KITA.</a:t>
            </a:r>
            <a:endParaRPr sz="29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Blue Orange Modern Abstract Playful Memory Game Presentation</dc:title>
  <dc:creator>Rio Reynaldi Lukas</dc:creator>
  <dcterms:created xsi:type="dcterms:W3CDTF">2023-03-19T22:49:58Z</dcterms:created>
  <dcterms:modified xsi:type="dcterms:W3CDTF">2023-03-20T13:07:17Z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2023-03-20T00:00:00Z</vt:filetime>
  </property>
  <property fmtid="{D5CDD505-2E9C-101B-9397-08002B2CF9AE}" pid="3" name="Creator">
    <vt:lpwstr>Canva</vt:lpwstr>
  </property>
  <property fmtid="{D5CDD505-2E9C-101B-9397-08002B2CF9AE}" pid="4" name="LastSaved">
    <vt:filetime>2023-03-20T00:00:00Z</vt:filetime>
  </property>
  <property fmtid="{D5CDD505-2E9C-101B-9397-08002B2CF9AE}" pid="5" name="ICV">
    <vt:lpwstr>4903067894384ce4b2eed6b81f0c908f</vt:lpwstr>
  </property>
</Properties>
</file>